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9"/>
  </p:notesMasterIdLst>
  <p:sldIdLst>
    <p:sldId id="256" r:id="rId2"/>
    <p:sldId id="264" r:id="rId3"/>
    <p:sldId id="268" r:id="rId4"/>
    <p:sldId id="265" r:id="rId5"/>
    <p:sldId id="266" r:id="rId6"/>
    <p:sldId id="269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71" r:id="rId15"/>
    <p:sldId id="278" r:id="rId16"/>
    <p:sldId id="257" r:id="rId17"/>
    <p:sldId id="26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DA98ED-FF59-4617-9B8A-D6E0D61D4A1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7A7A83B6-2B06-4127-9A05-FE66EC6E76D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координации совместной деятельности по подготовке специалистов с высшим образованием в области экономики строительства;</a:t>
          </a:r>
          <a:endParaRPr lang="zu-ZA" sz="1800" dirty="0">
            <a:solidFill>
              <a:schemeClr val="tx1"/>
            </a:solidFill>
          </a:endParaRPr>
        </a:p>
      </dgm:t>
    </dgm:pt>
    <dgm:pt modelId="{9572D2C3-35A5-46C2-900F-087C71679FEC}" type="parTrans" cxnId="{21D08D75-7D46-4C40-9E51-E4685687297F}">
      <dgm:prSet/>
      <dgm:spPr/>
      <dgm:t>
        <a:bodyPr/>
        <a:lstStyle/>
        <a:p>
          <a:endParaRPr lang="zu-ZA"/>
        </a:p>
      </dgm:t>
    </dgm:pt>
    <dgm:pt modelId="{9F3AAC4C-50F2-4EF0-9F35-D48ECEDFB90A}" type="sibTrans" cxnId="{21D08D75-7D46-4C40-9E51-E4685687297F}">
      <dgm:prSet/>
      <dgm:spPr/>
      <dgm:t>
        <a:bodyPr/>
        <a:lstStyle/>
        <a:p>
          <a:endParaRPr lang="zu-ZA"/>
        </a:p>
      </dgm:t>
    </dgm:pt>
    <dgm:pt modelId="{6854122D-B796-4728-878D-57286E3F1CA6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повышения эффективности учебной и научно-исследовательской работы;</a:t>
          </a:r>
          <a:endParaRPr lang="zu-ZA" sz="1800" dirty="0">
            <a:solidFill>
              <a:schemeClr val="tx1"/>
            </a:solidFill>
          </a:endParaRPr>
        </a:p>
      </dgm:t>
    </dgm:pt>
    <dgm:pt modelId="{D74209BA-E65B-412A-A7D6-17F0E59D3378}" type="parTrans" cxnId="{8489DF4C-F629-4C62-B984-2CA0BE2EB216}">
      <dgm:prSet/>
      <dgm:spPr/>
      <dgm:t>
        <a:bodyPr/>
        <a:lstStyle/>
        <a:p>
          <a:endParaRPr lang="zu-ZA"/>
        </a:p>
      </dgm:t>
    </dgm:pt>
    <dgm:pt modelId="{9196508E-1123-4B2B-B8FC-A18C5233C658}" type="sibTrans" cxnId="{8489DF4C-F629-4C62-B984-2CA0BE2EB216}">
      <dgm:prSet/>
      <dgm:spPr/>
      <dgm:t>
        <a:bodyPr/>
        <a:lstStyle/>
        <a:p>
          <a:endParaRPr lang="zu-ZA"/>
        </a:p>
      </dgm:t>
    </dgm:pt>
    <dgm:pt modelId="{B6416E71-008E-4A83-9F52-4FE871D68C14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апробирования и использования результатов научных исследований;</a:t>
          </a:r>
          <a:endParaRPr lang="zu-ZA" sz="1800" dirty="0">
            <a:solidFill>
              <a:schemeClr val="tx1"/>
            </a:solidFill>
          </a:endParaRPr>
        </a:p>
      </dgm:t>
    </dgm:pt>
    <dgm:pt modelId="{4872D195-58B3-454E-83DD-9892E2D632DA}" type="parTrans" cxnId="{15652B96-00EB-4353-B974-1A8A2D8EB7D3}">
      <dgm:prSet/>
      <dgm:spPr/>
      <dgm:t>
        <a:bodyPr/>
        <a:lstStyle/>
        <a:p>
          <a:endParaRPr lang="zu-ZA"/>
        </a:p>
      </dgm:t>
    </dgm:pt>
    <dgm:pt modelId="{9AB2A868-3A01-4417-8D2E-08308A294841}" type="sibTrans" cxnId="{15652B96-00EB-4353-B974-1A8A2D8EB7D3}">
      <dgm:prSet/>
      <dgm:spPr/>
      <dgm:t>
        <a:bodyPr/>
        <a:lstStyle/>
        <a:p>
          <a:endParaRPr lang="zu-ZA"/>
        </a:p>
      </dgm:t>
    </dgm:pt>
    <dgm:pt modelId="{4560F826-AE84-4613-8D4B-5B2B3BDDF6D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400" dirty="0" smtClean="0"/>
            <a:t>- </a:t>
          </a:r>
          <a:r>
            <a:rPr lang="ru-RU" sz="1800" dirty="0" smtClean="0">
              <a:solidFill>
                <a:schemeClr val="tx1"/>
              </a:solidFill>
            </a:rPr>
            <a:t>организации повышения квалификации работников ГО «</a:t>
          </a:r>
          <a:r>
            <a:rPr lang="ru-RU" sz="1800" dirty="0" err="1" smtClean="0">
              <a:solidFill>
                <a:schemeClr val="tx1"/>
              </a:solidFill>
            </a:rPr>
            <a:t>Брестоблсельстрой</a:t>
          </a:r>
          <a:r>
            <a:rPr lang="ru-RU" sz="1800" dirty="0" smtClean="0">
              <a:solidFill>
                <a:schemeClr val="tx1"/>
              </a:solidFill>
            </a:rPr>
            <a:t>» и профессорско-преподавательского состава </a:t>
          </a:r>
          <a:r>
            <a:rPr lang="ru-RU" sz="1800" dirty="0" err="1" smtClean="0">
              <a:solidFill>
                <a:schemeClr val="tx1"/>
              </a:solidFill>
            </a:rPr>
            <a:t>БрГТУ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zu-ZA" sz="1800" dirty="0">
            <a:solidFill>
              <a:schemeClr val="tx1"/>
            </a:solidFill>
          </a:endParaRPr>
        </a:p>
      </dgm:t>
    </dgm:pt>
    <dgm:pt modelId="{A56373F9-5A12-41AF-9201-8691DA489299}" type="parTrans" cxnId="{B9FA3CDD-4B69-4986-BBEC-3B0A1ED302F1}">
      <dgm:prSet/>
      <dgm:spPr/>
      <dgm:t>
        <a:bodyPr/>
        <a:lstStyle/>
        <a:p>
          <a:endParaRPr lang="zu-ZA"/>
        </a:p>
      </dgm:t>
    </dgm:pt>
    <dgm:pt modelId="{D2FBDEF9-50FB-4315-91B8-02A4059EA332}" type="sibTrans" cxnId="{B9FA3CDD-4B69-4986-BBEC-3B0A1ED302F1}">
      <dgm:prSet/>
      <dgm:spPr/>
      <dgm:t>
        <a:bodyPr/>
        <a:lstStyle/>
        <a:p>
          <a:endParaRPr lang="zu-ZA"/>
        </a:p>
      </dgm:t>
    </dgm:pt>
    <dgm:pt modelId="{84411669-CDC3-4756-B960-EF8492049773}" type="pres">
      <dgm:prSet presAssocID="{02DA98ED-FF59-4617-9B8A-D6E0D61D4A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01462BB7-B2C8-4BF9-816C-443EFD2EE047}" type="pres">
      <dgm:prSet presAssocID="{7A7A83B6-2B06-4127-9A05-FE66EC6E76DE}" presName="parentLin" presStyleCnt="0"/>
      <dgm:spPr/>
    </dgm:pt>
    <dgm:pt modelId="{39007C2F-9064-45D7-BFC0-3F5A9AE75B1D}" type="pres">
      <dgm:prSet presAssocID="{7A7A83B6-2B06-4127-9A05-FE66EC6E76DE}" presName="parentLeftMargin" presStyleLbl="node1" presStyleIdx="0" presStyleCnt="4"/>
      <dgm:spPr/>
      <dgm:t>
        <a:bodyPr/>
        <a:lstStyle/>
        <a:p>
          <a:endParaRPr lang="zu-ZA"/>
        </a:p>
      </dgm:t>
    </dgm:pt>
    <dgm:pt modelId="{28C1076A-585E-4D8E-B8E7-EAFC188A7A86}" type="pres">
      <dgm:prSet presAssocID="{7A7A83B6-2B06-4127-9A05-FE66EC6E76DE}" presName="parentText" presStyleLbl="node1" presStyleIdx="0" presStyleCnt="4" custScaleX="127497" custScaleY="113911" custLinFactNeighborX="7512" custLinFactNeighborY="54483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4E603635-3626-4912-84D5-DF827DC25D01}" type="pres">
      <dgm:prSet presAssocID="{7A7A83B6-2B06-4127-9A05-FE66EC6E76DE}" presName="negativeSpace" presStyleCnt="0"/>
      <dgm:spPr/>
    </dgm:pt>
    <dgm:pt modelId="{43746842-223E-4EEE-8A9C-4DEDB1145A73}" type="pres">
      <dgm:prSet presAssocID="{7A7A83B6-2B06-4127-9A05-FE66EC6E76DE}" presName="childText" presStyleLbl="conFgAcc1" presStyleIdx="0" presStyleCnt="4">
        <dgm:presLayoutVars>
          <dgm:bulletEnabled val="1"/>
        </dgm:presLayoutVars>
      </dgm:prSet>
      <dgm:spPr/>
    </dgm:pt>
    <dgm:pt modelId="{F28A79D6-03A5-4391-97FE-01C761460D12}" type="pres">
      <dgm:prSet presAssocID="{9F3AAC4C-50F2-4EF0-9F35-D48ECEDFB90A}" presName="spaceBetweenRectangles" presStyleCnt="0"/>
      <dgm:spPr/>
    </dgm:pt>
    <dgm:pt modelId="{CA07A201-B8C2-42CD-8F37-F6614C8BBB2D}" type="pres">
      <dgm:prSet presAssocID="{6854122D-B796-4728-878D-57286E3F1CA6}" presName="parentLin" presStyleCnt="0"/>
      <dgm:spPr/>
    </dgm:pt>
    <dgm:pt modelId="{74684363-EAA1-4FDA-8F4D-DC57D82994FF}" type="pres">
      <dgm:prSet presAssocID="{6854122D-B796-4728-878D-57286E3F1CA6}" presName="parentLeftMargin" presStyleLbl="node1" presStyleIdx="0" presStyleCnt="4"/>
      <dgm:spPr/>
      <dgm:t>
        <a:bodyPr/>
        <a:lstStyle/>
        <a:p>
          <a:endParaRPr lang="zu-ZA"/>
        </a:p>
      </dgm:t>
    </dgm:pt>
    <dgm:pt modelId="{B515BCEE-A336-49DB-9BFD-3869FDB5CC1D}" type="pres">
      <dgm:prSet presAssocID="{6854122D-B796-4728-878D-57286E3F1CA6}" presName="parentText" presStyleLbl="node1" presStyleIdx="1" presStyleCnt="4" custScaleX="131423" custLinFactNeighborY="49302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85ECCA90-8AC9-4C4E-B61C-CB5405E3D2CD}" type="pres">
      <dgm:prSet presAssocID="{6854122D-B796-4728-878D-57286E3F1CA6}" presName="negativeSpace" presStyleCnt="0"/>
      <dgm:spPr/>
    </dgm:pt>
    <dgm:pt modelId="{8514281A-5B03-46D7-B3C8-180B4DCB7DDF}" type="pres">
      <dgm:prSet presAssocID="{6854122D-B796-4728-878D-57286E3F1CA6}" presName="childText" presStyleLbl="conFgAcc1" presStyleIdx="1" presStyleCnt="4">
        <dgm:presLayoutVars>
          <dgm:bulletEnabled val="1"/>
        </dgm:presLayoutVars>
      </dgm:prSet>
      <dgm:spPr/>
    </dgm:pt>
    <dgm:pt modelId="{46295D8C-E86E-4502-A774-808DB62E1977}" type="pres">
      <dgm:prSet presAssocID="{9196508E-1123-4B2B-B8FC-A18C5233C658}" presName="spaceBetweenRectangles" presStyleCnt="0"/>
      <dgm:spPr/>
    </dgm:pt>
    <dgm:pt modelId="{AF1C6400-5A01-481A-9060-A289C078970F}" type="pres">
      <dgm:prSet presAssocID="{B6416E71-008E-4A83-9F52-4FE871D68C14}" presName="parentLin" presStyleCnt="0"/>
      <dgm:spPr/>
    </dgm:pt>
    <dgm:pt modelId="{9EBF8A7D-5EE1-44E7-9D27-7396222EE3F1}" type="pres">
      <dgm:prSet presAssocID="{B6416E71-008E-4A83-9F52-4FE871D68C14}" presName="parentLeftMargin" presStyleLbl="node1" presStyleIdx="1" presStyleCnt="4"/>
      <dgm:spPr/>
      <dgm:t>
        <a:bodyPr/>
        <a:lstStyle/>
        <a:p>
          <a:endParaRPr lang="zu-ZA"/>
        </a:p>
      </dgm:t>
    </dgm:pt>
    <dgm:pt modelId="{009A707D-04DD-43DE-BE59-CC08D4612892}" type="pres">
      <dgm:prSet presAssocID="{B6416E71-008E-4A83-9F52-4FE871D68C14}" presName="parentText" presStyleLbl="node1" presStyleIdx="2" presStyleCnt="4" custScaleX="128648" custLinFactNeighborX="25012" custLinFactNeighborY="44123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D2172F2D-0662-4565-86BA-D153108557FC}" type="pres">
      <dgm:prSet presAssocID="{B6416E71-008E-4A83-9F52-4FE871D68C14}" presName="negativeSpace" presStyleCnt="0"/>
      <dgm:spPr/>
    </dgm:pt>
    <dgm:pt modelId="{6FFC1764-B4D0-4DA3-9E6A-84C79C893375}" type="pres">
      <dgm:prSet presAssocID="{B6416E71-008E-4A83-9F52-4FE871D68C14}" presName="childText" presStyleLbl="conFgAcc1" presStyleIdx="2" presStyleCnt="4">
        <dgm:presLayoutVars>
          <dgm:bulletEnabled val="1"/>
        </dgm:presLayoutVars>
      </dgm:prSet>
      <dgm:spPr/>
    </dgm:pt>
    <dgm:pt modelId="{EE319C26-467F-4A5E-B55E-18C7A53FE72C}" type="pres">
      <dgm:prSet presAssocID="{9AB2A868-3A01-4417-8D2E-08308A294841}" presName="spaceBetweenRectangles" presStyleCnt="0"/>
      <dgm:spPr/>
    </dgm:pt>
    <dgm:pt modelId="{8B8271B5-E37A-4ED8-A061-FF79E23D1C8C}" type="pres">
      <dgm:prSet presAssocID="{4560F826-AE84-4613-8D4B-5B2B3BDDF6D8}" presName="parentLin" presStyleCnt="0"/>
      <dgm:spPr/>
    </dgm:pt>
    <dgm:pt modelId="{5FB032E8-A5C8-4256-BCB5-E8A7E4B7844E}" type="pres">
      <dgm:prSet presAssocID="{4560F826-AE84-4613-8D4B-5B2B3BDDF6D8}" presName="parentLeftMargin" presStyleLbl="node1" presStyleIdx="2" presStyleCnt="4"/>
      <dgm:spPr/>
      <dgm:t>
        <a:bodyPr/>
        <a:lstStyle/>
        <a:p>
          <a:endParaRPr lang="zu-ZA"/>
        </a:p>
      </dgm:t>
    </dgm:pt>
    <dgm:pt modelId="{5D5C5AA4-A6ED-4A83-8864-492634569320}" type="pres">
      <dgm:prSet presAssocID="{4560F826-AE84-4613-8D4B-5B2B3BDDF6D8}" presName="parentText" presStyleLbl="node1" presStyleIdx="3" presStyleCnt="4" custScaleX="138197" custScaleY="145332" custLinFactNeighborY="46640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E804FB74-3F24-43A3-8991-C95C9A63F854}" type="pres">
      <dgm:prSet presAssocID="{4560F826-AE84-4613-8D4B-5B2B3BDDF6D8}" presName="negativeSpace" presStyleCnt="0"/>
      <dgm:spPr/>
    </dgm:pt>
    <dgm:pt modelId="{6B1BB832-3B81-43F7-A110-274910D0513F}" type="pres">
      <dgm:prSet presAssocID="{4560F826-AE84-4613-8D4B-5B2B3BDDF6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5652B96-00EB-4353-B974-1A8A2D8EB7D3}" srcId="{02DA98ED-FF59-4617-9B8A-D6E0D61D4A10}" destId="{B6416E71-008E-4A83-9F52-4FE871D68C14}" srcOrd="2" destOrd="0" parTransId="{4872D195-58B3-454E-83DD-9892E2D632DA}" sibTransId="{9AB2A868-3A01-4417-8D2E-08308A294841}"/>
    <dgm:cxn modelId="{0BC5460D-604A-44E3-8644-82B9D9F4C655}" type="presOf" srcId="{02DA98ED-FF59-4617-9B8A-D6E0D61D4A10}" destId="{84411669-CDC3-4756-B960-EF8492049773}" srcOrd="0" destOrd="0" presId="urn:microsoft.com/office/officeart/2005/8/layout/list1"/>
    <dgm:cxn modelId="{21D08D75-7D46-4C40-9E51-E4685687297F}" srcId="{02DA98ED-FF59-4617-9B8A-D6E0D61D4A10}" destId="{7A7A83B6-2B06-4127-9A05-FE66EC6E76DE}" srcOrd="0" destOrd="0" parTransId="{9572D2C3-35A5-46C2-900F-087C71679FEC}" sibTransId="{9F3AAC4C-50F2-4EF0-9F35-D48ECEDFB90A}"/>
    <dgm:cxn modelId="{8489DF4C-F629-4C62-B984-2CA0BE2EB216}" srcId="{02DA98ED-FF59-4617-9B8A-D6E0D61D4A10}" destId="{6854122D-B796-4728-878D-57286E3F1CA6}" srcOrd="1" destOrd="0" parTransId="{D74209BA-E65B-412A-A7D6-17F0E59D3378}" sibTransId="{9196508E-1123-4B2B-B8FC-A18C5233C658}"/>
    <dgm:cxn modelId="{D3BDA706-0698-41FC-AC12-C5B071534799}" type="presOf" srcId="{7A7A83B6-2B06-4127-9A05-FE66EC6E76DE}" destId="{39007C2F-9064-45D7-BFC0-3F5A9AE75B1D}" srcOrd="0" destOrd="0" presId="urn:microsoft.com/office/officeart/2005/8/layout/list1"/>
    <dgm:cxn modelId="{3E33B3F5-5429-407A-A16E-46E72E2B03EE}" type="presOf" srcId="{6854122D-B796-4728-878D-57286E3F1CA6}" destId="{B515BCEE-A336-49DB-9BFD-3869FDB5CC1D}" srcOrd="1" destOrd="0" presId="urn:microsoft.com/office/officeart/2005/8/layout/list1"/>
    <dgm:cxn modelId="{B9FA3CDD-4B69-4986-BBEC-3B0A1ED302F1}" srcId="{02DA98ED-FF59-4617-9B8A-D6E0D61D4A10}" destId="{4560F826-AE84-4613-8D4B-5B2B3BDDF6D8}" srcOrd="3" destOrd="0" parTransId="{A56373F9-5A12-41AF-9201-8691DA489299}" sibTransId="{D2FBDEF9-50FB-4315-91B8-02A4059EA332}"/>
    <dgm:cxn modelId="{6C044D9D-F5B5-4595-8D4A-2BD8E39143D2}" type="presOf" srcId="{4560F826-AE84-4613-8D4B-5B2B3BDDF6D8}" destId="{5D5C5AA4-A6ED-4A83-8864-492634569320}" srcOrd="1" destOrd="0" presId="urn:microsoft.com/office/officeart/2005/8/layout/list1"/>
    <dgm:cxn modelId="{E725FC39-DF27-4641-ADE4-A6BB9180375F}" type="presOf" srcId="{B6416E71-008E-4A83-9F52-4FE871D68C14}" destId="{9EBF8A7D-5EE1-44E7-9D27-7396222EE3F1}" srcOrd="0" destOrd="0" presId="urn:microsoft.com/office/officeart/2005/8/layout/list1"/>
    <dgm:cxn modelId="{BCFE0464-C56D-401B-AD42-61BACAECEA5A}" type="presOf" srcId="{7A7A83B6-2B06-4127-9A05-FE66EC6E76DE}" destId="{28C1076A-585E-4D8E-B8E7-EAFC188A7A86}" srcOrd="1" destOrd="0" presId="urn:microsoft.com/office/officeart/2005/8/layout/list1"/>
    <dgm:cxn modelId="{8ED0FF50-6BDA-46A6-92C9-72A402F9442E}" type="presOf" srcId="{6854122D-B796-4728-878D-57286E3F1CA6}" destId="{74684363-EAA1-4FDA-8F4D-DC57D82994FF}" srcOrd="0" destOrd="0" presId="urn:microsoft.com/office/officeart/2005/8/layout/list1"/>
    <dgm:cxn modelId="{C580925E-8C3D-462A-8C94-C5BFAA047C9B}" type="presOf" srcId="{4560F826-AE84-4613-8D4B-5B2B3BDDF6D8}" destId="{5FB032E8-A5C8-4256-BCB5-E8A7E4B7844E}" srcOrd="0" destOrd="0" presId="urn:microsoft.com/office/officeart/2005/8/layout/list1"/>
    <dgm:cxn modelId="{CDF5F34F-F8F9-4CAE-92D9-DBBDAB528E02}" type="presOf" srcId="{B6416E71-008E-4A83-9F52-4FE871D68C14}" destId="{009A707D-04DD-43DE-BE59-CC08D4612892}" srcOrd="1" destOrd="0" presId="urn:microsoft.com/office/officeart/2005/8/layout/list1"/>
    <dgm:cxn modelId="{9E726A8B-5D68-4FC9-93A2-05FAD6F87EF8}" type="presParOf" srcId="{84411669-CDC3-4756-B960-EF8492049773}" destId="{01462BB7-B2C8-4BF9-816C-443EFD2EE047}" srcOrd="0" destOrd="0" presId="urn:microsoft.com/office/officeart/2005/8/layout/list1"/>
    <dgm:cxn modelId="{20B9F8EE-8CD8-4222-BCF6-CB88029D731A}" type="presParOf" srcId="{01462BB7-B2C8-4BF9-816C-443EFD2EE047}" destId="{39007C2F-9064-45D7-BFC0-3F5A9AE75B1D}" srcOrd="0" destOrd="0" presId="urn:microsoft.com/office/officeart/2005/8/layout/list1"/>
    <dgm:cxn modelId="{EF017340-E877-426E-9225-CEF60D3DF159}" type="presParOf" srcId="{01462BB7-B2C8-4BF9-816C-443EFD2EE047}" destId="{28C1076A-585E-4D8E-B8E7-EAFC188A7A86}" srcOrd="1" destOrd="0" presId="urn:microsoft.com/office/officeart/2005/8/layout/list1"/>
    <dgm:cxn modelId="{21E611C6-F2C6-4CB0-B3F3-4EE233E4F9FC}" type="presParOf" srcId="{84411669-CDC3-4756-B960-EF8492049773}" destId="{4E603635-3626-4912-84D5-DF827DC25D01}" srcOrd="1" destOrd="0" presId="urn:microsoft.com/office/officeart/2005/8/layout/list1"/>
    <dgm:cxn modelId="{28F2E9A6-359F-4399-8A35-ACE84CD76826}" type="presParOf" srcId="{84411669-CDC3-4756-B960-EF8492049773}" destId="{43746842-223E-4EEE-8A9C-4DEDB1145A73}" srcOrd="2" destOrd="0" presId="urn:microsoft.com/office/officeart/2005/8/layout/list1"/>
    <dgm:cxn modelId="{99124A8A-41B0-4579-BE6F-D8E1FC1AE6FD}" type="presParOf" srcId="{84411669-CDC3-4756-B960-EF8492049773}" destId="{F28A79D6-03A5-4391-97FE-01C761460D12}" srcOrd="3" destOrd="0" presId="urn:microsoft.com/office/officeart/2005/8/layout/list1"/>
    <dgm:cxn modelId="{FDC52EAE-9119-436B-ADB1-E4A50A9AAA97}" type="presParOf" srcId="{84411669-CDC3-4756-B960-EF8492049773}" destId="{CA07A201-B8C2-42CD-8F37-F6614C8BBB2D}" srcOrd="4" destOrd="0" presId="urn:microsoft.com/office/officeart/2005/8/layout/list1"/>
    <dgm:cxn modelId="{F089443C-DF1D-498D-AFE8-B130FC793400}" type="presParOf" srcId="{CA07A201-B8C2-42CD-8F37-F6614C8BBB2D}" destId="{74684363-EAA1-4FDA-8F4D-DC57D82994FF}" srcOrd="0" destOrd="0" presId="urn:microsoft.com/office/officeart/2005/8/layout/list1"/>
    <dgm:cxn modelId="{638722C4-4652-41CB-98D6-72F424E5FD61}" type="presParOf" srcId="{CA07A201-B8C2-42CD-8F37-F6614C8BBB2D}" destId="{B515BCEE-A336-49DB-9BFD-3869FDB5CC1D}" srcOrd="1" destOrd="0" presId="urn:microsoft.com/office/officeart/2005/8/layout/list1"/>
    <dgm:cxn modelId="{B4CE4263-F3D8-4349-A410-ACDDF226042B}" type="presParOf" srcId="{84411669-CDC3-4756-B960-EF8492049773}" destId="{85ECCA90-8AC9-4C4E-B61C-CB5405E3D2CD}" srcOrd="5" destOrd="0" presId="urn:microsoft.com/office/officeart/2005/8/layout/list1"/>
    <dgm:cxn modelId="{D26D705A-D62B-4954-ADF5-06D378C0B512}" type="presParOf" srcId="{84411669-CDC3-4756-B960-EF8492049773}" destId="{8514281A-5B03-46D7-B3C8-180B4DCB7DDF}" srcOrd="6" destOrd="0" presId="urn:microsoft.com/office/officeart/2005/8/layout/list1"/>
    <dgm:cxn modelId="{1C57F063-25C1-48D3-93C4-C24B9D278797}" type="presParOf" srcId="{84411669-CDC3-4756-B960-EF8492049773}" destId="{46295D8C-E86E-4502-A774-808DB62E1977}" srcOrd="7" destOrd="0" presId="urn:microsoft.com/office/officeart/2005/8/layout/list1"/>
    <dgm:cxn modelId="{D42896E9-4F50-43D9-98FC-FAF230DEBF7C}" type="presParOf" srcId="{84411669-CDC3-4756-B960-EF8492049773}" destId="{AF1C6400-5A01-481A-9060-A289C078970F}" srcOrd="8" destOrd="0" presId="urn:microsoft.com/office/officeart/2005/8/layout/list1"/>
    <dgm:cxn modelId="{16901095-54BB-4133-BA0A-B4B84BFB32AE}" type="presParOf" srcId="{AF1C6400-5A01-481A-9060-A289C078970F}" destId="{9EBF8A7D-5EE1-44E7-9D27-7396222EE3F1}" srcOrd="0" destOrd="0" presId="urn:microsoft.com/office/officeart/2005/8/layout/list1"/>
    <dgm:cxn modelId="{755DE508-242A-4FC0-8AE5-F797899C4D3B}" type="presParOf" srcId="{AF1C6400-5A01-481A-9060-A289C078970F}" destId="{009A707D-04DD-43DE-BE59-CC08D4612892}" srcOrd="1" destOrd="0" presId="urn:microsoft.com/office/officeart/2005/8/layout/list1"/>
    <dgm:cxn modelId="{D7228AA7-C8C5-4BEC-BF3D-37EF8A68C652}" type="presParOf" srcId="{84411669-CDC3-4756-B960-EF8492049773}" destId="{D2172F2D-0662-4565-86BA-D153108557FC}" srcOrd="9" destOrd="0" presId="urn:microsoft.com/office/officeart/2005/8/layout/list1"/>
    <dgm:cxn modelId="{5789B38D-B029-4BCD-8FDF-673E5C92DB8A}" type="presParOf" srcId="{84411669-CDC3-4756-B960-EF8492049773}" destId="{6FFC1764-B4D0-4DA3-9E6A-84C79C893375}" srcOrd="10" destOrd="0" presId="urn:microsoft.com/office/officeart/2005/8/layout/list1"/>
    <dgm:cxn modelId="{D1251010-9CD2-43D0-B3F4-4E0B3239FD84}" type="presParOf" srcId="{84411669-CDC3-4756-B960-EF8492049773}" destId="{EE319C26-467F-4A5E-B55E-18C7A53FE72C}" srcOrd="11" destOrd="0" presId="urn:microsoft.com/office/officeart/2005/8/layout/list1"/>
    <dgm:cxn modelId="{24E90D86-A6DF-42C2-A410-63D3785194BA}" type="presParOf" srcId="{84411669-CDC3-4756-B960-EF8492049773}" destId="{8B8271B5-E37A-4ED8-A061-FF79E23D1C8C}" srcOrd="12" destOrd="0" presId="urn:microsoft.com/office/officeart/2005/8/layout/list1"/>
    <dgm:cxn modelId="{0AC65B4C-0770-4946-A8AC-47473AA0C975}" type="presParOf" srcId="{8B8271B5-E37A-4ED8-A061-FF79E23D1C8C}" destId="{5FB032E8-A5C8-4256-BCB5-E8A7E4B7844E}" srcOrd="0" destOrd="0" presId="urn:microsoft.com/office/officeart/2005/8/layout/list1"/>
    <dgm:cxn modelId="{5F4C34F3-A295-4F58-B88C-3A98605B87BC}" type="presParOf" srcId="{8B8271B5-E37A-4ED8-A061-FF79E23D1C8C}" destId="{5D5C5AA4-A6ED-4A83-8864-492634569320}" srcOrd="1" destOrd="0" presId="urn:microsoft.com/office/officeart/2005/8/layout/list1"/>
    <dgm:cxn modelId="{BF0616F6-7BD1-43A8-99C8-5671C8EE539D}" type="presParOf" srcId="{84411669-CDC3-4756-B960-EF8492049773}" destId="{E804FB74-3F24-43A3-8991-C95C9A63F854}" srcOrd="13" destOrd="0" presId="urn:microsoft.com/office/officeart/2005/8/layout/list1"/>
    <dgm:cxn modelId="{C5F7B4C4-D2D5-4769-90A3-96707A3D9942}" type="presParOf" srcId="{84411669-CDC3-4756-B960-EF8492049773}" destId="{6B1BB832-3B81-43F7-A110-274910D051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DEBC26-A70A-4C29-A6FB-56EA0D21D62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1C3D614C-79E9-4BE0-B9DE-A1A7340E09A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05F7B844-0763-43CF-A0C5-A9B40DDA4B4D}" type="parTrans" cxnId="{9CD90B4C-2681-4A83-8FA5-95F58511D7D1}">
      <dgm:prSet/>
      <dgm:spPr/>
      <dgm:t>
        <a:bodyPr/>
        <a:lstStyle/>
        <a:p>
          <a:endParaRPr lang="zu-ZA"/>
        </a:p>
      </dgm:t>
    </dgm:pt>
    <dgm:pt modelId="{A16A506E-FB92-4D87-871E-D86B5608F5FD}" type="sibTrans" cxnId="{9CD90B4C-2681-4A83-8FA5-95F58511D7D1}">
      <dgm:prSet/>
      <dgm:spPr/>
      <dgm:t>
        <a:bodyPr/>
        <a:lstStyle/>
        <a:p>
          <a:endParaRPr lang="zu-ZA"/>
        </a:p>
      </dgm:t>
    </dgm:pt>
    <dgm:pt modelId="{98BE6DDE-12C8-4BA5-A69E-8F9CC3E19D67}">
      <dgm:prSet phldrT="[Текст]" custT="1"/>
      <dgm:spPr/>
      <dgm:t>
        <a:bodyPr/>
        <a:lstStyle/>
        <a:p>
          <a:r>
            <a:rPr lang="zu-ZA" sz="1600" dirty="0" smtClean="0"/>
            <a:t>1. Улучшение качества подготовки специалистов с высшим</a:t>
          </a:r>
          <a:r>
            <a:rPr lang="ru-RU" sz="1600" dirty="0" smtClean="0"/>
            <a:t> </a:t>
          </a:r>
          <a:r>
            <a:rPr lang="zu-ZA" sz="1600" dirty="0" smtClean="0"/>
            <a:t>образованием, обеспечение высокого уровня учебного и научно-исследовательского процесса на основе совместного использования материально-технических, кадровых, финансовых и прочих ресурсов БрГТУ и Г</a:t>
          </a:r>
          <a:r>
            <a:rPr lang="ru-RU" sz="1600" dirty="0" smtClean="0"/>
            <a:t>О</a:t>
          </a:r>
          <a:r>
            <a:rPr lang="zu-ZA" sz="1600" dirty="0" smtClean="0"/>
            <a:t> «Брестоблсельстрой».</a:t>
          </a:r>
          <a:endParaRPr lang="zu-ZA" sz="1600" dirty="0"/>
        </a:p>
      </dgm:t>
    </dgm:pt>
    <dgm:pt modelId="{D4D92587-7365-4BDC-883D-F7BC632F9603}" type="parTrans" cxnId="{240D00C1-350C-4439-8AE2-7B42FCFE50B5}">
      <dgm:prSet/>
      <dgm:spPr/>
      <dgm:t>
        <a:bodyPr/>
        <a:lstStyle/>
        <a:p>
          <a:endParaRPr lang="zu-ZA"/>
        </a:p>
      </dgm:t>
    </dgm:pt>
    <dgm:pt modelId="{F20319D6-FF10-42D6-BF60-F305262288C5}" type="sibTrans" cxnId="{240D00C1-350C-4439-8AE2-7B42FCFE50B5}">
      <dgm:prSet/>
      <dgm:spPr/>
      <dgm:t>
        <a:bodyPr/>
        <a:lstStyle/>
        <a:p>
          <a:endParaRPr lang="zu-ZA"/>
        </a:p>
      </dgm:t>
    </dgm:pt>
    <dgm:pt modelId="{8C2125B9-F1A0-4DB2-BF5F-176DFF120BF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34AFC4D8-1B83-4DAB-81A5-9B504E4D3E89}" type="parTrans" cxnId="{00A25739-4BDE-44C9-93C1-66478C527207}">
      <dgm:prSet/>
      <dgm:spPr/>
      <dgm:t>
        <a:bodyPr/>
        <a:lstStyle/>
        <a:p>
          <a:endParaRPr lang="zu-ZA"/>
        </a:p>
      </dgm:t>
    </dgm:pt>
    <dgm:pt modelId="{4D5713DA-1604-4330-B3C4-24F6964C2FC2}" type="sibTrans" cxnId="{00A25739-4BDE-44C9-93C1-66478C527207}">
      <dgm:prSet/>
      <dgm:spPr/>
      <dgm:t>
        <a:bodyPr/>
        <a:lstStyle/>
        <a:p>
          <a:endParaRPr lang="zu-ZA"/>
        </a:p>
      </dgm:t>
    </dgm:pt>
    <dgm:pt modelId="{E1E1B695-385B-4D50-BE34-DA3F0B77A0A8}">
      <dgm:prSet phldrT="[Текст]" custT="1"/>
      <dgm:spPr/>
      <dgm:t>
        <a:bodyPr/>
        <a:lstStyle/>
        <a:p>
          <a:r>
            <a:rPr lang="zu-ZA" sz="1600" dirty="0" smtClean="0"/>
            <a:t>2. Организация производственной и других видов практик студентов (в соответствии с Положением о производственной практике студентов учреждения образования «Брестский государственный технический университет») в подразделениях Г</a:t>
          </a:r>
          <a:r>
            <a:rPr lang="ru-RU" sz="1600" dirty="0" smtClean="0"/>
            <a:t>О</a:t>
          </a:r>
          <a:r>
            <a:rPr lang="zu-ZA" sz="1600" dirty="0" smtClean="0"/>
            <a:t> «Брестоблсельстрой» по согласованным темам и программам практик студентов при возможности с оплатой труда в установленном порядке.</a:t>
          </a:r>
          <a:endParaRPr lang="zu-ZA" sz="1600" dirty="0"/>
        </a:p>
      </dgm:t>
    </dgm:pt>
    <dgm:pt modelId="{D1FFECB4-0D61-433D-AFB2-EFE6CEB07EA5}" type="parTrans" cxnId="{3C8EC472-4E3D-4573-90EE-F1BA125A8313}">
      <dgm:prSet/>
      <dgm:spPr/>
      <dgm:t>
        <a:bodyPr/>
        <a:lstStyle/>
        <a:p>
          <a:endParaRPr lang="zu-ZA"/>
        </a:p>
      </dgm:t>
    </dgm:pt>
    <dgm:pt modelId="{B1246DAC-2779-43F6-A4E3-1738E80A8812}" type="sibTrans" cxnId="{3C8EC472-4E3D-4573-90EE-F1BA125A8313}">
      <dgm:prSet/>
      <dgm:spPr/>
      <dgm:t>
        <a:bodyPr/>
        <a:lstStyle/>
        <a:p>
          <a:endParaRPr lang="zu-ZA"/>
        </a:p>
      </dgm:t>
    </dgm:pt>
    <dgm:pt modelId="{7B9DA4A5-576E-4E3E-BD8F-DDF6363852D6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3A3A4ABE-62CA-48D9-A3EB-68BB49411045}" type="parTrans" cxnId="{8B76CC41-5782-42A9-B019-697D683B600F}">
      <dgm:prSet/>
      <dgm:spPr/>
      <dgm:t>
        <a:bodyPr/>
        <a:lstStyle/>
        <a:p>
          <a:endParaRPr lang="zu-ZA"/>
        </a:p>
      </dgm:t>
    </dgm:pt>
    <dgm:pt modelId="{D915A241-7E76-4BD5-8084-5794B41711DD}" type="sibTrans" cxnId="{8B76CC41-5782-42A9-B019-697D683B600F}">
      <dgm:prSet/>
      <dgm:spPr/>
      <dgm:t>
        <a:bodyPr/>
        <a:lstStyle/>
        <a:p>
          <a:endParaRPr lang="zu-ZA"/>
        </a:p>
      </dgm:t>
    </dgm:pt>
    <dgm:pt modelId="{52F79D15-9C37-4F34-84FC-45DE18EB2BE6}">
      <dgm:prSet phldrT="[Текст]" custT="1"/>
      <dgm:spPr/>
      <dgm:t>
        <a:bodyPr/>
        <a:lstStyle/>
        <a:p>
          <a:r>
            <a:rPr lang="zu-ZA" sz="1600" dirty="0" smtClean="0"/>
            <a:t>3. Обеспечение единства учебного, научного и производственного процессов в ходе практического и теоретического обучения студентов (чтения лекционных курсов и проведения практических занятий), выполнения курсовых и дипломных работ.</a:t>
          </a:r>
          <a:endParaRPr lang="zu-ZA" sz="1600" dirty="0"/>
        </a:p>
      </dgm:t>
    </dgm:pt>
    <dgm:pt modelId="{E519C5B9-466B-43AE-B78A-A017F9BD2402}" type="parTrans" cxnId="{701F1B1B-171A-45DB-A572-FB7C6B626972}">
      <dgm:prSet/>
      <dgm:spPr/>
      <dgm:t>
        <a:bodyPr/>
        <a:lstStyle/>
        <a:p>
          <a:endParaRPr lang="zu-ZA"/>
        </a:p>
      </dgm:t>
    </dgm:pt>
    <dgm:pt modelId="{F1927589-4621-4734-A42C-04295C32E98C}" type="sibTrans" cxnId="{701F1B1B-171A-45DB-A572-FB7C6B626972}">
      <dgm:prSet/>
      <dgm:spPr/>
      <dgm:t>
        <a:bodyPr/>
        <a:lstStyle/>
        <a:p>
          <a:endParaRPr lang="zu-ZA"/>
        </a:p>
      </dgm:t>
    </dgm:pt>
    <dgm:pt modelId="{AD8BED72-D41E-483D-9BA7-56FAD7E8CFF2}" type="pres">
      <dgm:prSet presAssocID="{DFDEBC26-A70A-4C29-A6FB-56EA0D21D6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5FECCA30-F687-4A57-9818-E67B60D520DE}" type="pres">
      <dgm:prSet presAssocID="{1C3D614C-79E9-4BE0-B9DE-A1A7340E09A4}" presName="composite" presStyleCnt="0"/>
      <dgm:spPr/>
    </dgm:pt>
    <dgm:pt modelId="{8F338D34-F4E5-401F-B9A5-9E3F5D634F6A}" type="pres">
      <dgm:prSet presAssocID="{1C3D614C-79E9-4BE0-B9DE-A1A7340E09A4}" presName="parentText" presStyleLbl="alignNode1" presStyleIdx="0" presStyleCnt="3" custScaleY="109484" custLinFactNeighborX="1123" custLinFactNeighborY="-17261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EC2F61F9-1339-48CC-82E8-DEECA857ACC3}" type="pres">
      <dgm:prSet presAssocID="{1C3D614C-79E9-4BE0-B9DE-A1A7340E09A4}" presName="descendantText" presStyleLbl="alignAcc1" presStyleIdx="0" presStyleCnt="3" custScaleY="120415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BB073074-03DC-4DF3-B9F2-CABE64EDB433}" type="pres">
      <dgm:prSet presAssocID="{A16A506E-FB92-4D87-871E-D86B5608F5FD}" presName="sp" presStyleCnt="0"/>
      <dgm:spPr/>
    </dgm:pt>
    <dgm:pt modelId="{0F02E4B2-3E39-4239-AED6-C3C6962837CB}" type="pres">
      <dgm:prSet presAssocID="{8C2125B9-F1A0-4DB2-BF5F-176DFF120BFC}" presName="composite" presStyleCnt="0"/>
      <dgm:spPr/>
    </dgm:pt>
    <dgm:pt modelId="{4EAD755C-C372-4F82-894A-EE3112D6D6BB}" type="pres">
      <dgm:prSet presAssocID="{8C2125B9-F1A0-4DB2-BF5F-176DFF120B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7E66ECD2-7028-4685-8017-9F8CD55E96D7}" type="pres">
      <dgm:prSet presAssocID="{8C2125B9-F1A0-4DB2-BF5F-176DFF120BFC}" presName="descendantText" presStyleLbl="alignAcc1" presStyleIdx="1" presStyleCnt="3" custScaleY="14118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4607E818-FF57-4AD2-B486-24E173644A1E}" type="pres">
      <dgm:prSet presAssocID="{4D5713DA-1604-4330-B3C4-24F6964C2FC2}" presName="sp" presStyleCnt="0"/>
      <dgm:spPr/>
    </dgm:pt>
    <dgm:pt modelId="{5B01A722-99C0-46BB-A3B1-D3896A60E4F9}" type="pres">
      <dgm:prSet presAssocID="{7B9DA4A5-576E-4E3E-BD8F-DDF6363852D6}" presName="composite" presStyleCnt="0"/>
      <dgm:spPr/>
    </dgm:pt>
    <dgm:pt modelId="{89B5EF4A-82A7-46B3-9420-9AB229D9CED6}" type="pres">
      <dgm:prSet presAssocID="{7B9DA4A5-576E-4E3E-BD8F-DDF6363852D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78969824-F930-443C-945C-253E4C384384}" type="pres">
      <dgm:prSet presAssocID="{7B9DA4A5-576E-4E3E-BD8F-DDF6363852D6}" presName="descendantText" presStyleLbl="alignAcc1" presStyleIdx="2" presStyleCnt="3" custScaleY="133786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</dgm:ptLst>
  <dgm:cxnLst>
    <dgm:cxn modelId="{240D00C1-350C-4439-8AE2-7B42FCFE50B5}" srcId="{1C3D614C-79E9-4BE0-B9DE-A1A7340E09A4}" destId="{98BE6DDE-12C8-4BA5-A69E-8F9CC3E19D67}" srcOrd="0" destOrd="0" parTransId="{D4D92587-7365-4BDC-883D-F7BC632F9603}" sibTransId="{F20319D6-FF10-42D6-BF60-F305262288C5}"/>
    <dgm:cxn modelId="{8B76CC41-5782-42A9-B019-697D683B600F}" srcId="{DFDEBC26-A70A-4C29-A6FB-56EA0D21D62D}" destId="{7B9DA4A5-576E-4E3E-BD8F-DDF6363852D6}" srcOrd="2" destOrd="0" parTransId="{3A3A4ABE-62CA-48D9-A3EB-68BB49411045}" sibTransId="{D915A241-7E76-4BD5-8084-5794B41711DD}"/>
    <dgm:cxn modelId="{00A25739-4BDE-44C9-93C1-66478C527207}" srcId="{DFDEBC26-A70A-4C29-A6FB-56EA0D21D62D}" destId="{8C2125B9-F1A0-4DB2-BF5F-176DFF120BFC}" srcOrd="1" destOrd="0" parTransId="{34AFC4D8-1B83-4DAB-81A5-9B504E4D3E89}" sibTransId="{4D5713DA-1604-4330-B3C4-24F6964C2FC2}"/>
    <dgm:cxn modelId="{701F1B1B-171A-45DB-A572-FB7C6B626972}" srcId="{7B9DA4A5-576E-4E3E-BD8F-DDF6363852D6}" destId="{52F79D15-9C37-4F34-84FC-45DE18EB2BE6}" srcOrd="0" destOrd="0" parTransId="{E519C5B9-466B-43AE-B78A-A017F9BD2402}" sibTransId="{F1927589-4621-4734-A42C-04295C32E98C}"/>
    <dgm:cxn modelId="{9CD90B4C-2681-4A83-8FA5-95F58511D7D1}" srcId="{DFDEBC26-A70A-4C29-A6FB-56EA0D21D62D}" destId="{1C3D614C-79E9-4BE0-B9DE-A1A7340E09A4}" srcOrd="0" destOrd="0" parTransId="{05F7B844-0763-43CF-A0C5-A9B40DDA4B4D}" sibTransId="{A16A506E-FB92-4D87-871E-D86B5608F5FD}"/>
    <dgm:cxn modelId="{3C8EC472-4E3D-4573-90EE-F1BA125A8313}" srcId="{8C2125B9-F1A0-4DB2-BF5F-176DFF120BFC}" destId="{E1E1B695-385B-4D50-BE34-DA3F0B77A0A8}" srcOrd="0" destOrd="0" parTransId="{D1FFECB4-0D61-433D-AFB2-EFE6CEB07EA5}" sibTransId="{B1246DAC-2779-43F6-A4E3-1738E80A8812}"/>
    <dgm:cxn modelId="{FB586F92-4687-476E-9461-49B3EE5D6F07}" type="presOf" srcId="{52F79D15-9C37-4F34-84FC-45DE18EB2BE6}" destId="{78969824-F930-443C-945C-253E4C384384}" srcOrd="0" destOrd="0" presId="urn:microsoft.com/office/officeart/2005/8/layout/chevron2"/>
    <dgm:cxn modelId="{1ECEC108-2810-455E-9BE8-2CD4DA9811D2}" type="presOf" srcId="{8C2125B9-F1A0-4DB2-BF5F-176DFF120BFC}" destId="{4EAD755C-C372-4F82-894A-EE3112D6D6BB}" srcOrd="0" destOrd="0" presId="urn:microsoft.com/office/officeart/2005/8/layout/chevron2"/>
    <dgm:cxn modelId="{86891AE0-D12F-45CA-97EC-4919811FE15D}" type="presOf" srcId="{1C3D614C-79E9-4BE0-B9DE-A1A7340E09A4}" destId="{8F338D34-F4E5-401F-B9A5-9E3F5D634F6A}" srcOrd="0" destOrd="0" presId="urn:microsoft.com/office/officeart/2005/8/layout/chevron2"/>
    <dgm:cxn modelId="{B6FD096F-B3AF-446A-831F-4840B7EF7470}" type="presOf" srcId="{7B9DA4A5-576E-4E3E-BD8F-DDF6363852D6}" destId="{89B5EF4A-82A7-46B3-9420-9AB229D9CED6}" srcOrd="0" destOrd="0" presId="urn:microsoft.com/office/officeart/2005/8/layout/chevron2"/>
    <dgm:cxn modelId="{C5EB3F43-83DA-47B2-B194-5A35D33114A2}" type="presOf" srcId="{98BE6DDE-12C8-4BA5-A69E-8F9CC3E19D67}" destId="{EC2F61F9-1339-48CC-82E8-DEECA857ACC3}" srcOrd="0" destOrd="0" presId="urn:microsoft.com/office/officeart/2005/8/layout/chevron2"/>
    <dgm:cxn modelId="{42971CC1-2E49-42D4-903E-C5BA8D78A6F9}" type="presOf" srcId="{E1E1B695-385B-4D50-BE34-DA3F0B77A0A8}" destId="{7E66ECD2-7028-4685-8017-9F8CD55E96D7}" srcOrd="0" destOrd="0" presId="urn:microsoft.com/office/officeart/2005/8/layout/chevron2"/>
    <dgm:cxn modelId="{FB6CE7BB-F9F8-47A8-940F-BFBA0F1A0875}" type="presOf" srcId="{DFDEBC26-A70A-4C29-A6FB-56EA0D21D62D}" destId="{AD8BED72-D41E-483D-9BA7-56FAD7E8CFF2}" srcOrd="0" destOrd="0" presId="urn:microsoft.com/office/officeart/2005/8/layout/chevron2"/>
    <dgm:cxn modelId="{5AD5BEE7-7853-4148-86AF-EBCF02C8120F}" type="presParOf" srcId="{AD8BED72-D41E-483D-9BA7-56FAD7E8CFF2}" destId="{5FECCA30-F687-4A57-9818-E67B60D520DE}" srcOrd="0" destOrd="0" presId="urn:microsoft.com/office/officeart/2005/8/layout/chevron2"/>
    <dgm:cxn modelId="{1EC4D969-45B0-49C5-8B3B-48C82D023F2B}" type="presParOf" srcId="{5FECCA30-F687-4A57-9818-E67B60D520DE}" destId="{8F338D34-F4E5-401F-B9A5-9E3F5D634F6A}" srcOrd="0" destOrd="0" presId="urn:microsoft.com/office/officeart/2005/8/layout/chevron2"/>
    <dgm:cxn modelId="{E6150B98-2DF3-45F2-AC36-AB9BDD2C6801}" type="presParOf" srcId="{5FECCA30-F687-4A57-9818-E67B60D520DE}" destId="{EC2F61F9-1339-48CC-82E8-DEECA857ACC3}" srcOrd="1" destOrd="0" presId="urn:microsoft.com/office/officeart/2005/8/layout/chevron2"/>
    <dgm:cxn modelId="{CB445E8C-F300-4D44-BF9D-8E14DA631D3A}" type="presParOf" srcId="{AD8BED72-D41E-483D-9BA7-56FAD7E8CFF2}" destId="{BB073074-03DC-4DF3-B9F2-CABE64EDB433}" srcOrd="1" destOrd="0" presId="urn:microsoft.com/office/officeart/2005/8/layout/chevron2"/>
    <dgm:cxn modelId="{14E64A3E-63A2-4DDB-B3B5-CC7FAB05D4B7}" type="presParOf" srcId="{AD8BED72-D41E-483D-9BA7-56FAD7E8CFF2}" destId="{0F02E4B2-3E39-4239-AED6-C3C6962837CB}" srcOrd="2" destOrd="0" presId="urn:microsoft.com/office/officeart/2005/8/layout/chevron2"/>
    <dgm:cxn modelId="{C3B79679-1633-4605-993D-CD4EDC28042D}" type="presParOf" srcId="{0F02E4B2-3E39-4239-AED6-C3C6962837CB}" destId="{4EAD755C-C372-4F82-894A-EE3112D6D6BB}" srcOrd="0" destOrd="0" presId="urn:microsoft.com/office/officeart/2005/8/layout/chevron2"/>
    <dgm:cxn modelId="{81CE9832-8A8B-4DF7-A324-DBC52A83FED0}" type="presParOf" srcId="{0F02E4B2-3E39-4239-AED6-C3C6962837CB}" destId="{7E66ECD2-7028-4685-8017-9F8CD55E96D7}" srcOrd="1" destOrd="0" presId="urn:microsoft.com/office/officeart/2005/8/layout/chevron2"/>
    <dgm:cxn modelId="{46EFCA34-0140-446B-BFAA-6F825A82FC4A}" type="presParOf" srcId="{AD8BED72-D41E-483D-9BA7-56FAD7E8CFF2}" destId="{4607E818-FF57-4AD2-B486-24E173644A1E}" srcOrd="3" destOrd="0" presId="urn:microsoft.com/office/officeart/2005/8/layout/chevron2"/>
    <dgm:cxn modelId="{D9069F42-46FF-4463-B435-0AFCD7311EDE}" type="presParOf" srcId="{AD8BED72-D41E-483D-9BA7-56FAD7E8CFF2}" destId="{5B01A722-99C0-46BB-A3B1-D3896A60E4F9}" srcOrd="4" destOrd="0" presId="urn:microsoft.com/office/officeart/2005/8/layout/chevron2"/>
    <dgm:cxn modelId="{75D9C9D0-976E-4867-8494-BC4BEC0A92FC}" type="presParOf" srcId="{5B01A722-99C0-46BB-A3B1-D3896A60E4F9}" destId="{89B5EF4A-82A7-46B3-9420-9AB229D9CED6}" srcOrd="0" destOrd="0" presId="urn:microsoft.com/office/officeart/2005/8/layout/chevron2"/>
    <dgm:cxn modelId="{7561B0B6-30EA-40C7-988A-5CE8FB160686}" type="presParOf" srcId="{5B01A722-99C0-46BB-A3B1-D3896A60E4F9}" destId="{78969824-F930-443C-945C-253E4C38438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DE0E9E-7C4D-446E-8118-786E194C9CD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91161FEF-7B1C-4C64-81F6-3FE6714E8E56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F32E0E2C-B972-47E8-8CC5-086C2E1EE63E}" type="parTrans" cxnId="{484AC052-AA85-4CF1-87C3-A5C97CB308A6}">
      <dgm:prSet/>
      <dgm:spPr/>
      <dgm:t>
        <a:bodyPr/>
        <a:lstStyle/>
        <a:p>
          <a:endParaRPr lang="zu-ZA"/>
        </a:p>
      </dgm:t>
    </dgm:pt>
    <dgm:pt modelId="{B4652B78-301B-49D9-817D-260065F0EC13}" type="sibTrans" cxnId="{484AC052-AA85-4CF1-87C3-A5C97CB308A6}">
      <dgm:prSet/>
      <dgm:spPr/>
      <dgm:t>
        <a:bodyPr/>
        <a:lstStyle/>
        <a:p>
          <a:endParaRPr lang="zu-ZA"/>
        </a:p>
      </dgm:t>
    </dgm:pt>
    <dgm:pt modelId="{2CAAF962-0D96-493A-84A7-451FDDBB777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4BDDE961-F4E2-4FF7-A555-ACF5C37CBBD3}" type="parTrans" cxnId="{A734B7CC-DAFF-4070-9C7E-3C9114549ADF}">
      <dgm:prSet/>
      <dgm:spPr/>
      <dgm:t>
        <a:bodyPr/>
        <a:lstStyle/>
        <a:p>
          <a:endParaRPr lang="zu-ZA"/>
        </a:p>
      </dgm:t>
    </dgm:pt>
    <dgm:pt modelId="{45482823-9B74-4951-902D-B4967BFC4A57}" type="sibTrans" cxnId="{A734B7CC-DAFF-4070-9C7E-3C9114549ADF}">
      <dgm:prSet/>
      <dgm:spPr/>
      <dgm:t>
        <a:bodyPr/>
        <a:lstStyle/>
        <a:p>
          <a:endParaRPr lang="zu-ZA"/>
        </a:p>
      </dgm:t>
    </dgm:pt>
    <dgm:pt modelId="{BA718297-F21D-4E2B-92D2-7A7EB84B7B62}">
      <dgm:prSet phldrT="[Текст]" custT="1"/>
      <dgm:spPr/>
      <dgm:t>
        <a:bodyPr/>
        <a:lstStyle/>
        <a:p>
          <a:r>
            <a:rPr lang="zu-ZA" sz="1800" dirty="0" smtClean="0"/>
            <a:t>5. Взаимопомощь в информационно-библиографическом обеспечении учебного и производственного процессов.</a:t>
          </a:r>
          <a:endParaRPr lang="zu-ZA" sz="1800" dirty="0"/>
        </a:p>
      </dgm:t>
    </dgm:pt>
    <dgm:pt modelId="{E83F14AA-4D18-4980-9F09-42E34A44126F}" type="parTrans" cxnId="{2432725E-A539-4A3E-BBAB-48729459F621}">
      <dgm:prSet/>
      <dgm:spPr/>
      <dgm:t>
        <a:bodyPr/>
        <a:lstStyle/>
        <a:p>
          <a:endParaRPr lang="zu-ZA"/>
        </a:p>
      </dgm:t>
    </dgm:pt>
    <dgm:pt modelId="{16D8D83C-D000-42D4-A1B5-D657F8D7B290}" type="sibTrans" cxnId="{2432725E-A539-4A3E-BBAB-48729459F621}">
      <dgm:prSet/>
      <dgm:spPr/>
      <dgm:t>
        <a:bodyPr/>
        <a:lstStyle/>
        <a:p>
          <a:endParaRPr lang="zu-ZA"/>
        </a:p>
      </dgm:t>
    </dgm:pt>
    <dgm:pt modelId="{EB3B98A2-25A2-4CAB-B752-8BE87670A483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6336EA52-5CB8-41BF-A361-F236DAEF204F}" type="parTrans" cxnId="{5FDA7BE2-0E8A-49B0-98FC-558FD1F4CE15}">
      <dgm:prSet/>
      <dgm:spPr/>
      <dgm:t>
        <a:bodyPr/>
        <a:lstStyle/>
        <a:p>
          <a:endParaRPr lang="zu-ZA"/>
        </a:p>
      </dgm:t>
    </dgm:pt>
    <dgm:pt modelId="{7DD52B04-9984-4A41-86A5-7F2A55B783F3}" type="sibTrans" cxnId="{5FDA7BE2-0E8A-49B0-98FC-558FD1F4CE15}">
      <dgm:prSet/>
      <dgm:spPr/>
      <dgm:t>
        <a:bodyPr/>
        <a:lstStyle/>
        <a:p>
          <a:endParaRPr lang="zu-ZA"/>
        </a:p>
      </dgm:t>
    </dgm:pt>
    <dgm:pt modelId="{AB2F37DE-2220-4E52-9966-79AE9872A7C3}">
      <dgm:prSet phldrT="[Текст]" custT="1"/>
      <dgm:spPr/>
      <dgm:t>
        <a:bodyPr/>
        <a:lstStyle/>
        <a:p>
          <a:r>
            <a:rPr lang="zu-ZA" sz="1800" dirty="0" smtClean="0"/>
            <a:t>6. Привлечение для учебной и практической работы со студентами в установленном порядке высококвалифицированных специалистов предприятия.</a:t>
          </a:r>
          <a:endParaRPr lang="zu-ZA" sz="1800" dirty="0"/>
        </a:p>
      </dgm:t>
    </dgm:pt>
    <dgm:pt modelId="{8DF96079-D652-4EAF-9A93-972EB892F3B2}" type="parTrans" cxnId="{C213C386-1105-4B40-A1CD-FCAB18F01E41}">
      <dgm:prSet/>
      <dgm:spPr/>
      <dgm:t>
        <a:bodyPr/>
        <a:lstStyle/>
        <a:p>
          <a:endParaRPr lang="zu-ZA"/>
        </a:p>
      </dgm:t>
    </dgm:pt>
    <dgm:pt modelId="{A540FA49-2176-4955-8018-80110C2FCAC2}" type="sibTrans" cxnId="{C213C386-1105-4B40-A1CD-FCAB18F01E41}">
      <dgm:prSet/>
      <dgm:spPr/>
      <dgm:t>
        <a:bodyPr/>
        <a:lstStyle/>
        <a:p>
          <a:endParaRPr lang="zu-ZA"/>
        </a:p>
      </dgm:t>
    </dgm:pt>
    <dgm:pt modelId="{B68805B3-765F-4A8D-A711-A5D655E64DE3}">
      <dgm:prSet phldrT="[Текст]" custT="1"/>
      <dgm:spPr/>
      <dgm:t>
        <a:bodyPr/>
        <a:lstStyle/>
        <a:p>
          <a:r>
            <a:rPr lang="zu-ZA" sz="1800" dirty="0" smtClean="0"/>
            <a:t>4. Организация повышения квалификации работников предприятия и научно-педагогических кадров университета.</a:t>
          </a:r>
          <a:endParaRPr lang="zu-ZA" sz="1800" dirty="0"/>
        </a:p>
      </dgm:t>
    </dgm:pt>
    <dgm:pt modelId="{A6F70207-58EF-430F-99F7-C8C761C847FD}" type="sibTrans" cxnId="{07A7F55D-05A7-48E5-ACC9-5E6565CB8F8E}">
      <dgm:prSet/>
      <dgm:spPr/>
      <dgm:t>
        <a:bodyPr/>
        <a:lstStyle/>
        <a:p>
          <a:endParaRPr lang="zu-ZA"/>
        </a:p>
      </dgm:t>
    </dgm:pt>
    <dgm:pt modelId="{4A830A71-50EC-43E7-80D0-9DDBBBCF8D60}" type="parTrans" cxnId="{07A7F55D-05A7-48E5-ACC9-5E6565CB8F8E}">
      <dgm:prSet/>
      <dgm:spPr/>
      <dgm:t>
        <a:bodyPr/>
        <a:lstStyle/>
        <a:p>
          <a:endParaRPr lang="zu-ZA"/>
        </a:p>
      </dgm:t>
    </dgm:pt>
    <dgm:pt modelId="{A7EC4B07-E27F-43F5-9814-2903E7D948EC}" type="pres">
      <dgm:prSet presAssocID="{2FDE0E9E-7C4D-446E-8118-786E194C9CD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1CB995E0-FE71-43BE-A210-56108C922765}" type="pres">
      <dgm:prSet presAssocID="{91161FEF-7B1C-4C64-81F6-3FE6714E8E56}" presName="composite" presStyleCnt="0"/>
      <dgm:spPr/>
    </dgm:pt>
    <dgm:pt modelId="{51038BDA-1CA5-4025-936B-377B788F9B9A}" type="pres">
      <dgm:prSet presAssocID="{91161FEF-7B1C-4C64-81F6-3FE6714E8E5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D7E7B28B-CC12-469A-A453-4C875E518EF1}" type="pres">
      <dgm:prSet presAssocID="{91161FEF-7B1C-4C64-81F6-3FE6714E8E5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D3C68A5F-1E01-4E79-B539-9A8730ABAB48}" type="pres">
      <dgm:prSet presAssocID="{B4652B78-301B-49D9-817D-260065F0EC13}" presName="sp" presStyleCnt="0"/>
      <dgm:spPr/>
    </dgm:pt>
    <dgm:pt modelId="{5C5C5F1F-79EE-4762-AE16-93FF5951E94F}" type="pres">
      <dgm:prSet presAssocID="{2CAAF962-0D96-493A-84A7-451FDDBB7775}" presName="composite" presStyleCnt="0"/>
      <dgm:spPr/>
    </dgm:pt>
    <dgm:pt modelId="{D9D7912B-2936-4D90-AF99-38CE5EB3E43B}" type="pres">
      <dgm:prSet presAssocID="{2CAAF962-0D96-493A-84A7-451FDDBB777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0CCEC050-B0EE-4F0D-B208-C869A8AE6768}" type="pres">
      <dgm:prSet presAssocID="{2CAAF962-0D96-493A-84A7-451FDDBB777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631DE8E2-338C-49D2-BEEE-A07A5FD0428A}" type="pres">
      <dgm:prSet presAssocID="{45482823-9B74-4951-902D-B4967BFC4A57}" presName="sp" presStyleCnt="0"/>
      <dgm:spPr/>
    </dgm:pt>
    <dgm:pt modelId="{274DB110-A1AB-4AAF-A1F9-44EA48FE0624}" type="pres">
      <dgm:prSet presAssocID="{EB3B98A2-25A2-4CAB-B752-8BE87670A483}" presName="composite" presStyleCnt="0"/>
      <dgm:spPr/>
    </dgm:pt>
    <dgm:pt modelId="{69A7F0F2-95D9-434E-A130-135F41643E22}" type="pres">
      <dgm:prSet presAssocID="{EB3B98A2-25A2-4CAB-B752-8BE87670A48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FFFA6E0C-BAF4-4CA3-AAAD-87594099C43A}" type="pres">
      <dgm:prSet presAssocID="{EB3B98A2-25A2-4CAB-B752-8BE87670A48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</dgm:ptLst>
  <dgm:cxnLst>
    <dgm:cxn modelId="{A734B7CC-DAFF-4070-9C7E-3C9114549ADF}" srcId="{2FDE0E9E-7C4D-446E-8118-786E194C9CDF}" destId="{2CAAF962-0D96-493A-84A7-451FDDBB7775}" srcOrd="1" destOrd="0" parTransId="{4BDDE961-F4E2-4FF7-A555-ACF5C37CBBD3}" sibTransId="{45482823-9B74-4951-902D-B4967BFC4A57}"/>
    <dgm:cxn modelId="{07A7F55D-05A7-48E5-ACC9-5E6565CB8F8E}" srcId="{91161FEF-7B1C-4C64-81F6-3FE6714E8E56}" destId="{B68805B3-765F-4A8D-A711-A5D655E64DE3}" srcOrd="0" destOrd="0" parTransId="{4A830A71-50EC-43E7-80D0-9DDBBBCF8D60}" sibTransId="{A6F70207-58EF-430F-99F7-C8C761C847FD}"/>
    <dgm:cxn modelId="{5FDA7BE2-0E8A-49B0-98FC-558FD1F4CE15}" srcId="{2FDE0E9E-7C4D-446E-8118-786E194C9CDF}" destId="{EB3B98A2-25A2-4CAB-B752-8BE87670A483}" srcOrd="2" destOrd="0" parTransId="{6336EA52-5CB8-41BF-A361-F236DAEF204F}" sibTransId="{7DD52B04-9984-4A41-86A5-7F2A55B783F3}"/>
    <dgm:cxn modelId="{F5C3D241-CC0D-4CC1-9F85-5196D2FD9E01}" type="presOf" srcId="{91161FEF-7B1C-4C64-81F6-3FE6714E8E56}" destId="{51038BDA-1CA5-4025-936B-377B788F9B9A}" srcOrd="0" destOrd="0" presId="urn:microsoft.com/office/officeart/2005/8/layout/chevron2"/>
    <dgm:cxn modelId="{484AC052-AA85-4CF1-87C3-A5C97CB308A6}" srcId="{2FDE0E9E-7C4D-446E-8118-786E194C9CDF}" destId="{91161FEF-7B1C-4C64-81F6-3FE6714E8E56}" srcOrd="0" destOrd="0" parTransId="{F32E0E2C-B972-47E8-8CC5-086C2E1EE63E}" sibTransId="{B4652B78-301B-49D9-817D-260065F0EC13}"/>
    <dgm:cxn modelId="{CA6F53CF-669A-430E-9D54-EE1CA759B3B7}" type="presOf" srcId="{2FDE0E9E-7C4D-446E-8118-786E194C9CDF}" destId="{A7EC4B07-E27F-43F5-9814-2903E7D948EC}" srcOrd="0" destOrd="0" presId="urn:microsoft.com/office/officeart/2005/8/layout/chevron2"/>
    <dgm:cxn modelId="{C213C386-1105-4B40-A1CD-FCAB18F01E41}" srcId="{EB3B98A2-25A2-4CAB-B752-8BE87670A483}" destId="{AB2F37DE-2220-4E52-9966-79AE9872A7C3}" srcOrd="0" destOrd="0" parTransId="{8DF96079-D652-4EAF-9A93-972EB892F3B2}" sibTransId="{A540FA49-2176-4955-8018-80110C2FCAC2}"/>
    <dgm:cxn modelId="{478AB56E-9A00-41A1-A35F-8AB54449938A}" type="presOf" srcId="{B68805B3-765F-4A8D-A711-A5D655E64DE3}" destId="{D7E7B28B-CC12-469A-A453-4C875E518EF1}" srcOrd="0" destOrd="0" presId="urn:microsoft.com/office/officeart/2005/8/layout/chevron2"/>
    <dgm:cxn modelId="{DC7F1F0F-37ED-42F4-A165-1427A3A0F917}" type="presOf" srcId="{AB2F37DE-2220-4E52-9966-79AE9872A7C3}" destId="{FFFA6E0C-BAF4-4CA3-AAAD-87594099C43A}" srcOrd="0" destOrd="0" presId="urn:microsoft.com/office/officeart/2005/8/layout/chevron2"/>
    <dgm:cxn modelId="{36AECEE2-2F6A-43F0-B550-DF892BA51BF3}" type="presOf" srcId="{BA718297-F21D-4E2B-92D2-7A7EB84B7B62}" destId="{0CCEC050-B0EE-4F0D-B208-C869A8AE6768}" srcOrd="0" destOrd="0" presId="urn:microsoft.com/office/officeart/2005/8/layout/chevron2"/>
    <dgm:cxn modelId="{D5CE7FE0-C988-4C24-A211-E08D0936A575}" type="presOf" srcId="{EB3B98A2-25A2-4CAB-B752-8BE87670A483}" destId="{69A7F0F2-95D9-434E-A130-135F41643E22}" srcOrd="0" destOrd="0" presId="urn:microsoft.com/office/officeart/2005/8/layout/chevron2"/>
    <dgm:cxn modelId="{011D8516-D3CB-43B0-8611-BFAC3A06236C}" type="presOf" srcId="{2CAAF962-0D96-493A-84A7-451FDDBB7775}" destId="{D9D7912B-2936-4D90-AF99-38CE5EB3E43B}" srcOrd="0" destOrd="0" presId="urn:microsoft.com/office/officeart/2005/8/layout/chevron2"/>
    <dgm:cxn modelId="{2432725E-A539-4A3E-BBAB-48729459F621}" srcId="{2CAAF962-0D96-493A-84A7-451FDDBB7775}" destId="{BA718297-F21D-4E2B-92D2-7A7EB84B7B62}" srcOrd="0" destOrd="0" parTransId="{E83F14AA-4D18-4980-9F09-42E34A44126F}" sibTransId="{16D8D83C-D000-42D4-A1B5-D657F8D7B290}"/>
    <dgm:cxn modelId="{3841A7CE-B976-43EF-AEA8-BAFE2DA9AD4F}" type="presParOf" srcId="{A7EC4B07-E27F-43F5-9814-2903E7D948EC}" destId="{1CB995E0-FE71-43BE-A210-56108C922765}" srcOrd="0" destOrd="0" presId="urn:microsoft.com/office/officeart/2005/8/layout/chevron2"/>
    <dgm:cxn modelId="{A08BAEC6-C865-499A-8CCE-0596B0076628}" type="presParOf" srcId="{1CB995E0-FE71-43BE-A210-56108C922765}" destId="{51038BDA-1CA5-4025-936B-377B788F9B9A}" srcOrd="0" destOrd="0" presId="urn:microsoft.com/office/officeart/2005/8/layout/chevron2"/>
    <dgm:cxn modelId="{0C5BD6A6-1C55-4302-BA8A-685E33DA838B}" type="presParOf" srcId="{1CB995E0-FE71-43BE-A210-56108C922765}" destId="{D7E7B28B-CC12-469A-A453-4C875E518EF1}" srcOrd="1" destOrd="0" presId="urn:microsoft.com/office/officeart/2005/8/layout/chevron2"/>
    <dgm:cxn modelId="{B8D6CE53-94B9-4B15-AF5E-2F79E52D45AF}" type="presParOf" srcId="{A7EC4B07-E27F-43F5-9814-2903E7D948EC}" destId="{D3C68A5F-1E01-4E79-B539-9A8730ABAB48}" srcOrd="1" destOrd="0" presId="urn:microsoft.com/office/officeart/2005/8/layout/chevron2"/>
    <dgm:cxn modelId="{9D20BAA7-AFBD-41DF-9529-A06D8A898C42}" type="presParOf" srcId="{A7EC4B07-E27F-43F5-9814-2903E7D948EC}" destId="{5C5C5F1F-79EE-4762-AE16-93FF5951E94F}" srcOrd="2" destOrd="0" presId="urn:microsoft.com/office/officeart/2005/8/layout/chevron2"/>
    <dgm:cxn modelId="{DE5A6F48-7688-4103-B358-A33D74C1DC5F}" type="presParOf" srcId="{5C5C5F1F-79EE-4762-AE16-93FF5951E94F}" destId="{D9D7912B-2936-4D90-AF99-38CE5EB3E43B}" srcOrd="0" destOrd="0" presId="urn:microsoft.com/office/officeart/2005/8/layout/chevron2"/>
    <dgm:cxn modelId="{3E64CD60-596A-4E23-99CC-C1B730B9AF97}" type="presParOf" srcId="{5C5C5F1F-79EE-4762-AE16-93FF5951E94F}" destId="{0CCEC050-B0EE-4F0D-B208-C869A8AE6768}" srcOrd="1" destOrd="0" presId="urn:microsoft.com/office/officeart/2005/8/layout/chevron2"/>
    <dgm:cxn modelId="{6D303088-3459-4FC6-80B5-9B986BE2DC4B}" type="presParOf" srcId="{A7EC4B07-E27F-43F5-9814-2903E7D948EC}" destId="{631DE8E2-338C-49D2-BEEE-A07A5FD0428A}" srcOrd="3" destOrd="0" presId="urn:microsoft.com/office/officeart/2005/8/layout/chevron2"/>
    <dgm:cxn modelId="{79133BB4-1A8C-468C-9743-0BDC2E7E9390}" type="presParOf" srcId="{A7EC4B07-E27F-43F5-9814-2903E7D948EC}" destId="{274DB110-A1AB-4AAF-A1F9-44EA48FE0624}" srcOrd="4" destOrd="0" presId="urn:microsoft.com/office/officeart/2005/8/layout/chevron2"/>
    <dgm:cxn modelId="{470B6EAE-65E5-4288-AE48-F2A344235B94}" type="presParOf" srcId="{274DB110-A1AB-4AAF-A1F9-44EA48FE0624}" destId="{69A7F0F2-95D9-434E-A130-135F41643E22}" srcOrd="0" destOrd="0" presId="urn:microsoft.com/office/officeart/2005/8/layout/chevron2"/>
    <dgm:cxn modelId="{C773BDAF-E6B3-4F1B-BFB2-5D62A9543982}" type="presParOf" srcId="{274DB110-A1AB-4AAF-A1F9-44EA48FE0624}" destId="{FFFA6E0C-BAF4-4CA3-AAAD-87594099C4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037436-1F34-49ED-A32A-341048ED9FE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CF40A151-CA77-4927-AEC5-4EB5D8BA823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EE8039DA-43BF-47F5-ABD1-44C9912B5509}" type="parTrans" cxnId="{3246B54D-3D1A-4D70-8211-BC4F7F371EA7}">
      <dgm:prSet/>
      <dgm:spPr/>
      <dgm:t>
        <a:bodyPr/>
        <a:lstStyle/>
        <a:p>
          <a:endParaRPr lang="zu-ZA"/>
        </a:p>
      </dgm:t>
    </dgm:pt>
    <dgm:pt modelId="{9FA46158-2A3F-4C95-AC87-4489383550D7}" type="sibTrans" cxnId="{3246B54D-3D1A-4D70-8211-BC4F7F371EA7}">
      <dgm:prSet/>
      <dgm:spPr/>
      <dgm:t>
        <a:bodyPr/>
        <a:lstStyle/>
        <a:p>
          <a:endParaRPr lang="zu-ZA"/>
        </a:p>
      </dgm:t>
    </dgm:pt>
    <dgm:pt modelId="{15A0F26F-AB04-491A-AC94-1DDC313DEE45}">
      <dgm:prSet phldrT="[Текст]"/>
      <dgm:spPr/>
      <dgm:t>
        <a:bodyPr/>
        <a:lstStyle/>
        <a:p>
          <a:r>
            <a:rPr lang="zu-ZA" dirty="0" smtClean="0"/>
            <a:t>7. Совместное выполнение научно-исследовательской работы по важнейшим научно-экономическим и производственным проблемам, связанным с экономической и инновационной деятельностью Г</a:t>
          </a:r>
          <a:r>
            <a:rPr lang="ru-RU" dirty="0" smtClean="0"/>
            <a:t>О </a:t>
          </a:r>
          <a:r>
            <a:rPr lang="zu-ZA" dirty="0" smtClean="0"/>
            <a:t>«Брестоблсельстрой».</a:t>
          </a:r>
          <a:endParaRPr lang="zu-ZA" dirty="0"/>
        </a:p>
      </dgm:t>
    </dgm:pt>
    <dgm:pt modelId="{E52C609B-72E1-47C7-8C33-899221419475}" type="parTrans" cxnId="{E72CDB71-1F9A-429E-B0D8-14914EB62464}">
      <dgm:prSet/>
      <dgm:spPr/>
      <dgm:t>
        <a:bodyPr/>
        <a:lstStyle/>
        <a:p>
          <a:endParaRPr lang="zu-ZA"/>
        </a:p>
      </dgm:t>
    </dgm:pt>
    <dgm:pt modelId="{D4841EAB-8228-42DE-80AE-1F0DF6332996}" type="sibTrans" cxnId="{E72CDB71-1F9A-429E-B0D8-14914EB62464}">
      <dgm:prSet/>
      <dgm:spPr/>
      <dgm:t>
        <a:bodyPr/>
        <a:lstStyle/>
        <a:p>
          <a:endParaRPr lang="zu-ZA"/>
        </a:p>
      </dgm:t>
    </dgm:pt>
    <dgm:pt modelId="{6C2EF317-B988-41EC-9678-F23B07E73CF0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672668F2-7617-475A-BF63-B3895EC6792E}" type="parTrans" cxnId="{B2C30C04-BD99-4952-BFFE-52C74387E057}">
      <dgm:prSet/>
      <dgm:spPr/>
      <dgm:t>
        <a:bodyPr/>
        <a:lstStyle/>
        <a:p>
          <a:endParaRPr lang="zu-ZA"/>
        </a:p>
      </dgm:t>
    </dgm:pt>
    <dgm:pt modelId="{52EA8FB9-6F0D-47F3-B1A2-0242483B212A}" type="sibTrans" cxnId="{B2C30C04-BD99-4952-BFFE-52C74387E057}">
      <dgm:prSet/>
      <dgm:spPr/>
      <dgm:t>
        <a:bodyPr/>
        <a:lstStyle/>
        <a:p>
          <a:endParaRPr lang="zu-ZA"/>
        </a:p>
      </dgm:t>
    </dgm:pt>
    <dgm:pt modelId="{4D004E39-9936-4086-8D56-767C3077F23D}">
      <dgm:prSet phldrT="[Текст]"/>
      <dgm:spPr/>
      <dgm:t>
        <a:bodyPr/>
        <a:lstStyle/>
        <a:p>
          <a:r>
            <a:rPr lang="zu-ZA" dirty="0" smtClean="0"/>
            <a:t>8. Организация работы преподавателей кафедры по трудовому соглашению в период их стажировки на объединении и во время руководства производственной практики.</a:t>
          </a:r>
          <a:endParaRPr lang="zu-ZA" dirty="0"/>
        </a:p>
      </dgm:t>
    </dgm:pt>
    <dgm:pt modelId="{2F52CD56-DB03-4FB3-AA60-9C81AFEE1A22}" type="parTrans" cxnId="{1A7FD65F-4F10-45EB-B131-199923D8FF17}">
      <dgm:prSet/>
      <dgm:spPr/>
      <dgm:t>
        <a:bodyPr/>
        <a:lstStyle/>
        <a:p>
          <a:endParaRPr lang="zu-ZA"/>
        </a:p>
      </dgm:t>
    </dgm:pt>
    <dgm:pt modelId="{BF9EF520-E573-4F43-8915-2D72B47BE2F1}" type="sibTrans" cxnId="{1A7FD65F-4F10-45EB-B131-199923D8FF17}">
      <dgm:prSet/>
      <dgm:spPr/>
      <dgm:t>
        <a:bodyPr/>
        <a:lstStyle/>
        <a:p>
          <a:endParaRPr lang="zu-ZA"/>
        </a:p>
      </dgm:t>
    </dgm:pt>
    <dgm:pt modelId="{D11B569F-2ADA-406F-BF2B-714935A943F7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u-ZA" dirty="0"/>
        </a:p>
      </dgm:t>
    </dgm:pt>
    <dgm:pt modelId="{13A0E64D-0F2E-44BF-9ACC-B23C5CCD9BE8}" type="parTrans" cxnId="{697D752F-AD3F-4965-98DB-4C1F2AEBBCB9}">
      <dgm:prSet/>
      <dgm:spPr/>
      <dgm:t>
        <a:bodyPr/>
        <a:lstStyle/>
        <a:p>
          <a:endParaRPr lang="zu-ZA"/>
        </a:p>
      </dgm:t>
    </dgm:pt>
    <dgm:pt modelId="{FE20AF9E-529C-4ECB-8654-B4FF15EE0670}" type="sibTrans" cxnId="{697D752F-AD3F-4965-98DB-4C1F2AEBBCB9}">
      <dgm:prSet/>
      <dgm:spPr/>
      <dgm:t>
        <a:bodyPr/>
        <a:lstStyle/>
        <a:p>
          <a:endParaRPr lang="zu-ZA"/>
        </a:p>
      </dgm:t>
    </dgm:pt>
    <dgm:pt modelId="{C191876A-7AA2-4844-B696-14E0029EC807}">
      <dgm:prSet phldrT="[Текст]"/>
      <dgm:spPr/>
      <dgm:t>
        <a:bodyPr/>
        <a:lstStyle/>
        <a:p>
          <a:r>
            <a:rPr lang="zu-ZA" dirty="0" smtClean="0"/>
            <a:t>9. Подготовка специалистов по заказам Г</a:t>
          </a:r>
          <a:r>
            <a:rPr lang="ru-RU" dirty="0" smtClean="0"/>
            <a:t>О</a:t>
          </a:r>
          <a:r>
            <a:rPr lang="zu-ZA" dirty="0" smtClean="0"/>
            <a:t> «Брестоблсельстрой».</a:t>
          </a:r>
          <a:endParaRPr lang="zu-ZA" dirty="0"/>
        </a:p>
      </dgm:t>
    </dgm:pt>
    <dgm:pt modelId="{E7758C01-3A9B-41D3-AFDC-A634B4CF52A8}" type="parTrans" cxnId="{B25C3968-523D-4535-ADFF-C9F9E099EE7E}">
      <dgm:prSet/>
      <dgm:spPr/>
      <dgm:t>
        <a:bodyPr/>
        <a:lstStyle/>
        <a:p>
          <a:endParaRPr lang="zu-ZA"/>
        </a:p>
      </dgm:t>
    </dgm:pt>
    <dgm:pt modelId="{FD5B4EC0-6571-496C-82A8-5EB855B83599}" type="sibTrans" cxnId="{B25C3968-523D-4535-ADFF-C9F9E099EE7E}">
      <dgm:prSet/>
      <dgm:spPr/>
      <dgm:t>
        <a:bodyPr/>
        <a:lstStyle/>
        <a:p>
          <a:endParaRPr lang="zu-ZA"/>
        </a:p>
      </dgm:t>
    </dgm:pt>
    <dgm:pt modelId="{50B1B894-0ED1-473A-B534-00E1BBDC91D4}" type="pres">
      <dgm:prSet presAssocID="{A3037436-1F34-49ED-A32A-341048ED9F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F0CBE1FF-5753-471D-9BA6-18205497B43F}" type="pres">
      <dgm:prSet presAssocID="{CF40A151-CA77-4927-AEC5-4EB5D8BA8232}" presName="composite" presStyleCnt="0"/>
      <dgm:spPr/>
    </dgm:pt>
    <dgm:pt modelId="{551CB932-2F56-42A8-8C7F-C733A51FEB74}" type="pres">
      <dgm:prSet presAssocID="{CF40A151-CA77-4927-AEC5-4EB5D8BA823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F80221EF-C470-46DE-9BCA-5B13D378AF67}" type="pres">
      <dgm:prSet presAssocID="{CF40A151-CA77-4927-AEC5-4EB5D8BA823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EDC5A4DB-CDD1-4AD7-BAEC-BBFBC76A0FB2}" type="pres">
      <dgm:prSet presAssocID="{9FA46158-2A3F-4C95-AC87-4489383550D7}" presName="sp" presStyleCnt="0"/>
      <dgm:spPr/>
    </dgm:pt>
    <dgm:pt modelId="{08C4DCAE-CC24-449E-96EB-646C42AB3F19}" type="pres">
      <dgm:prSet presAssocID="{6C2EF317-B988-41EC-9678-F23B07E73CF0}" presName="composite" presStyleCnt="0"/>
      <dgm:spPr/>
    </dgm:pt>
    <dgm:pt modelId="{588DF7FE-7D34-4876-84FC-63010D11935C}" type="pres">
      <dgm:prSet presAssocID="{6C2EF317-B988-41EC-9678-F23B07E73CF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D955B20E-8ED4-4963-A55F-796EEFAD9EE5}" type="pres">
      <dgm:prSet presAssocID="{6C2EF317-B988-41EC-9678-F23B07E73CF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37FBC5B4-30D0-4DBF-A647-F86834522CBF}" type="pres">
      <dgm:prSet presAssocID="{52EA8FB9-6F0D-47F3-B1A2-0242483B212A}" presName="sp" presStyleCnt="0"/>
      <dgm:spPr/>
    </dgm:pt>
    <dgm:pt modelId="{7BA753E0-F915-4112-A2DE-D0F3AA2CC2DC}" type="pres">
      <dgm:prSet presAssocID="{D11B569F-2ADA-406F-BF2B-714935A943F7}" presName="composite" presStyleCnt="0"/>
      <dgm:spPr/>
    </dgm:pt>
    <dgm:pt modelId="{48CB2246-1023-4193-8D88-1F5C4890F944}" type="pres">
      <dgm:prSet presAssocID="{D11B569F-2ADA-406F-BF2B-714935A943F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F32FD3E9-D159-4CD7-805B-93936256A9D4}" type="pres">
      <dgm:prSet presAssocID="{D11B569F-2ADA-406F-BF2B-714935A943F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u-ZA"/>
        </a:p>
      </dgm:t>
    </dgm:pt>
  </dgm:ptLst>
  <dgm:cxnLst>
    <dgm:cxn modelId="{1E9A59BE-5D73-47E9-AFF3-291074B85C19}" type="presOf" srcId="{15A0F26F-AB04-491A-AC94-1DDC313DEE45}" destId="{F80221EF-C470-46DE-9BCA-5B13D378AF67}" srcOrd="0" destOrd="0" presId="urn:microsoft.com/office/officeart/2005/8/layout/chevron2"/>
    <dgm:cxn modelId="{B25C3968-523D-4535-ADFF-C9F9E099EE7E}" srcId="{D11B569F-2ADA-406F-BF2B-714935A943F7}" destId="{C191876A-7AA2-4844-B696-14E0029EC807}" srcOrd="0" destOrd="0" parTransId="{E7758C01-3A9B-41D3-AFDC-A634B4CF52A8}" sibTransId="{FD5B4EC0-6571-496C-82A8-5EB855B83599}"/>
    <dgm:cxn modelId="{1A7FD65F-4F10-45EB-B131-199923D8FF17}" srcId="{6C2EF317-B988-41EC-9678-F23B07E73CF0}" destId="{4D004E39-9936-4086-8D56-767C3077F23D}" srcOrd="0" destOrd="0" parTransId="{2F52CD56-DB03-4FB3-AA60-9C81AFEE1A22}" sibTransId="{BF9EF520-E573-4F43-8915-2D72B47BE2F1}"/>
    <dgm:cxn modelId="{44169980-6425-4A48-A487-1DD38B856D55}" type="presOf" srcId="{A3037436-1F34-49ED-A32A-341048ED9FED}" destId="{50B1B894-0ED1-473A-B534-00E1BBDC91D4}" srcOrd="0" destOrd="0" presId="urn:microsoft.com/office/officeart/2005/8/layout/chevron2"/>
    <dgm:cxn modelId="{20D908BE-C51F-4EA6-AAF4-79C2FB563AD3}" type="presOf" srcId="{4D004E39-9936-4086-8D56-767C3077F23D}" destId="{D955B20E-8ED4-4963-A55F-796EEFAD9EE5}" srcOrd="0" destOrd="0" presId="urn:microsoft.com/office/officeart/2005/8/layout/chevron2"/>
    <dgm:cxn modelId="{08DC518E-FC02-4CB6-92D2-0E8B4EA4A174}" type="presOf" srcId="{6C2EF317-B988-41EC-9678-F23B07E73CF0}" destId="{588DF7FE-7D34-4876-84FC-63010D11935C}" srcOrd="0" destOrd="0" presId="urn:microsoft.com/office/officeart/2005/8/layout/chevron2"/>
    <dgm:cxn modelId="{E72CDB71-1F9A-429E-B0D8-14914EB62464}" srcId="{CF40A151-CA77-4927-AEC5-4EB5D8BA8232}" destId="{15A0F26F-AB04-491A-AC94-1DDC313DEE45}" srcOrd="0" destOrd="0" parTransId="{E52C609B-72E1-47C7-8C33-899221419475}" sibTransId="{D4841EAB-8228-42DE-80AE-1F0DF6332996}"/>
    <dgm:cxn modelId="{B2C30C04-BD99-4952-BFFE-52C74387E057}" srcId="{A3037436-1F34-49ED-A32A-341048ED9FED}" destId="{6C2EF317-B988-41EC-9678-F23B07E73CF0}" srcOrd="1" destOrd="0" parTransId="{672668F2-7617-475A-BF63-B3895EC6792E}" sibTransId="{52EA8FB9-6F0D-47F3-B1A2-0242483B212A}"/>
    <dgm:cxn modelId="{3246B54D-3D1A-4D70-8211-BC4F7F371EA7}" srcId="{A3037436-1F34-49ED-A32A-341048ED9FED}" destId="{CF40A151-CA77-4927-AEC5-4EB5D8BA8232}" srcOrd="0" destOrd="0" parTransId="{EE8039DA-43BF-47F5-ABD1-44C9912B5509}" sibTransId="{9FA46158-2A3F-4C95-AC87-4489383550D7}"/>
    <dgm:cxn modelId="{4AF2FF4B-CA78-4AE0-9213-32B82373F2CC}" type="presOf" srcId="{D11B569F-2ADA-406F-BF2B-714935A943F7}" destId="{48CB2246-1023-4193-8D88-1F5C4890F944}" srcOrd="0" destOrd="0" presId="urn:microsoft.com/office/officeart/2005/8/layout/chevron2"/>
    <dgm:cxn modelId="{D0024A72-D0B4-4720-AFFD-EE1D19FCF1A2}" type="presOf" srcId="{C191876A-7AA2-4844-B696-14E0029EC807}" destId="{F32FD3E9-D159-4CD7-805B-93936256A9D4}" srcOrd="0" destOrd="0" presId="urn:microsoft.com/office/officeart/2005/8/layout/chevron2"/>
    <dgm:cxn modelId="{697D752F-AD3F-4965-98DB-4C1F2AEBBCB9}" srcId="{A3037436-1F34-49ED-A32A-341048ED9FED}" destId="{D11B569F-2ADA-406F-BF2B-714935A943F7}" srcOrd="2" destOrd="0" parTransId="{13A0E64D-0F2E-44BF-9ACC-B23C5CCD9BE8}" sibTransId="{FE20AF9E-529C-4ECB-8654-B4FF15EE0670}"/>
    <dgm:cxn modelId="{68DFB6D8-7917-4A1F-B451-B4743A79B3A6}" type="presOf" srcId="{CF40A151-CA77-4927-AEC5-4EB5D8BA8232}" destId="{551CB932-2F56-42A8-8C7F-C733A51FEB74}" srcOrd="0" destOrd="0" presId="urn:microsoft.com/office/officeart/2005/8/layout/chevron2"/>
    <dgm:cxn modelId="{F24E2BB6-A496-4A46-86C4-9A21801583E8}" type="presParOf" srcId="{50B1B894-0ED1-473A-B534-00E1BBDC91D4}" destId="{F0CBE1FF-5753-471D-9BA6-18205497B43F}" srcOrd="0" destOrd="0" presId="urn:microsoft.com/office/officeart/2005/8/layout/chevron2"/>
    <dgm:cxn modelId="{349FABBE-2593-47B2-A05B-339563A4339D}" type="presParOf" srcId="{F0CBE1FF-5753-471D-9BA6-18205497B43F}" destId="{551CB932-2F56-42A8-8C7F-C733A51FEB74}" srcOrd="0" destOrd="0" presId="urn:microsoft.com/office/officeart/2005/8/layout/chevron2"/>
    <dgm:cxn modelId="{0391BF04-6F4F-45CE-91C2-1A7166F72EA5}" type="presParOf" srcId="{F0CBE1FF-5753-471D-9BA6-18205497B43F}" destId="{F80221EF-C470-46DE-9BCA-5B13D378AF67}" srcOrd="1" destOrd="0" presId="urn:microsoft.com/office/officeart/2005/8/layout/chevron2"/>
    <dgm:cxn modelId="{35EC30DA-86EB-4394-9FA6-2AD5D4D340EB}" type="presParOf" srcId="{50B1B894-0ED1-473A-B534-00E1BBDC91D4}" destId="{EDC5A4DB-CDD1-4AD7-BAEC-BBFBC76A0FB2}" srcOrd="1" destOrd="0" presId="urn:microsoft.com/office/officeart/2005/8/layout/chevron2"/>
    <dgm:cxn modelId="{ADBBDB23-1EF6-41F5-BEF0-A455CF764F2B}" type="presParOf" srcId="{50B1B894-0ED1-473A-B534-00E1BBDC91D4}" destId="{08C4DCAE-CC24-449E-96EB-646C42AB3F19}" srcOrd="2" destOrd="0" presId="urn:microsoft.com/office/officeart/2005/8/layout/chevron2"/>
    <dgm:cxn modelId="{BA69B4E4-A580-4761-A514-59E525320BAB}" type="presParOf" srcId="{08C4DCAE-CC24-449E-96EB-646C42AB3F19}" destId="{588DF7FE-7D34-4876-84FC-63010D11935C}" srcOrd="0" destOrd="0" presId="urn:microsoft.com/office/officeart/2005/8/layout/chevron2"/>
    <dgm:cxn modelId="{E3F7F864-13EC-4197-A261-06F836075FF5}" type="presParOf" srcId="{08C4DCAE-CC24-449E-96EB-646C42AB3F19}" destId="{D955B20E-8ED4-4963-A55F-796EEFAD9EE5}" srcOrd="1" destOrd="0" presId="urn:microsoft.com/office/officeart/2005/8/layout/chevron2"/>
    <dgm:cxn modelId="{2EC925A2-1EFB-4DD4-84BD-432FD5C41F93}" type="presParOf" srcId="{50B1B894-0ED1-473A-B534-00E1BBDC91D4}" destId="{37FBC5B4-30D0-4DBF-A647-F86834522CBF}" srcOrd="3" destOrd="0" presId="urn:microsoft.com/office/officeart/2005/8/layout/chevron2"/>
    <dgm:cxn modelId="{B2F40371-8926-4C43-BACC-FA16E110A24C}" type="presParOf" srcId="{50B1B894-0ED1-473A-B534-00E1BBDC91D4}" destId="{7BA753E0-F915-4112-A2DE-D0F3AA2CC2DC}" srcOrd="4" destOrd="0" presId="urn:microsoft.com/office/officeart/2005/8/layout/chevron2"/>
    <dgm:cxn modelId="{267AB355-952D-4B64-B41B-F82CDBA6AC29}" type="presParOf" srcId="{7BA753E0-F915-4112-A2DE-D0F3AA2CC2DC}" destId="{48CB2246-1023-4193-8D88-1F5C4890F944}" srcOrd="0" destOrd="0" presId="urn:microsoft.com/office/officeart/2005/8/layout/chevron2"/>
    <dgm:cxn modelId="{4110629A-95B4-4617-AED7-88F83F5F728C}" type="presParOf" srcId="{7BA753E0-F915-4112-A2DE-D0F3AA2CC2DC}" destId="{F32FD3E9-D159-4CD7-805B-93936256A9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E93906-019C-45FB-A62C-7DE56CA225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FD21F5A2-D4C6-42D9-9B67-A0BB730569D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Вузовская студенческая  научно-исследовательская конференция в рамках «Недели науки» </a:t>
          </a:r>
          <a:endParaRPr lang="zu-ZA" sz="2000" dirty="0">
            <a:solidFill>
              <a:schemeClr val="tx1"/>
            </a:solidFill>
          </a:endParaRPr>
        </a:p>
      </dgm:t>
    </dgm:pt>
    <dgm:pt modelId="{76CBF014-3C58-45B1-9700-0261D6601371}" type="parTrans" cxnId="{5AAA34CF-7A12-4A43-9753-3948323AAA1E}">
      <dgm:prSet/>
      <dgm:spPr/>
      <dgm:t>
        <a:bodyPr/>
        <a:lstStyle/>
        <a:p>
          <a:endParaRPr lang="zu-ZA"/>
        </a:p>
      </dgm:t>
    </dgm:pt>
    <dgm:pt modelId="{3A18CD75-4C98-4A9D-B5FA-0A61F1E7504E}" type="sibTrans" cxnId="{5AAA34CF-7A12-4A43-9753-3948323AAA1E}">
      <dgm:prSet/>
      <dgm:spPr/>
      <dgm:t>
        <a:bodyPr/>
        <a:lstStyle/>
        <a:p>
          <a:endParaRPr lang="zu-ZA"/>
        </a:p>
      </dgm:t>
    </dgm:pt>
    <dgm:pt modelId="{9A5E9CEC-2A91-47FA-809A-E2C21E5B7250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Вузовская конференция по результатам практик</a:t>
          </a:r>
          <a:endParaRPr lang="zu-ZA" sz="2000" dirty="0">
            <a:solidFill>
              <a:schemeClr val="tx1"/>
            </a:solidFill>
          </a:endParaRPr>
        </a:p>
      </dgm:t>
    </dgm:pt>
    <dgm:pt modelId="{ECC25FC0-E834-426C-94EA-22E93DD10C96}" type="parTrans" cxnId="{7B55665F-1ED1-4005-8B32-2DB6F32FF473}">
      <dgm:prSet/>
      <dgm:spPr/>
      <dgm:t>
        <a:bodyPr/>
        <a:lstStyle/>
        <a:p>
          <a:endParaRPr lang="zu-ZA"/>
        </a:p>
      </dgm:t>
    </dgm:pt>
    <dgm:pt modelId="{D12F218D-FA54-4A1C-BAAB-EB56715DD63B}" type="sibTrans" cxnId="{7B55665F-1ED1-4005-8B32-2DB6F32FF473}">
      <dgm:prSet/>
      <dgm:spPr/>
      <dgm:t>
        <a:bodyPr/>
        <a:lstStyle/>
        <a:p>
          <a:endParaRPr lang="zu-ZA"/>
        </a:p>
      </dgm:t>
    </dgm:pt>
    <dgm:pt modelId="{C449273E-D1AA-434C-AD1D-5D0AA043639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Кафедральная курсовая конференция для специальности " Экономика и управление на предприятии» </a:t>
          </a:r>
          <a:endParaRPr lang="zu-ZA" sz="2000" dirty="0">
            <a:solidFill>
              <a:schemeClr val="tx1"/>
            </a:solidFill>
          </a:endParaRPr>
        </a:p>
      </dgm:t>
    </dgm:pt>
    <dgm:pt modelId="{6C912C5B-1BC0-4692-B01E-BC22A7D5F32A}" type="parTrans" cxnId="{582B0D57-A4AE-427C-9DE4-5EBD48923030}">
      <dgm:prSet/>
      <dgm:spPr/>
      <dgm:t>
        <a:bodyPr/>
        <a:lstStyle/>
        <a:p>
          <a:endParaRPr lang="zu-ZA"/>
        </a:p>
      </dgm:t>
    </dgm:pt>
    <dgm:pt modelId="{25CAAB48-7950-4D79-A49B-B05DB6FE10AD}" type="sibTrans" cxnId="{582B0D57-A4AE-427C-9DE4-5EBD48923030}">
      <dgm:prSet/>
      <dgm:spPr/>
      <dgm:t>
        <a:bodyPr/>
        <a:lstStyle/>
        <a:p>
          <a:endParaRPr lang="zu-ZA"/>
        </a:p>
      </dgm:t>
    </dgm:pt>
    <dgm:pt modelId="{3E603656-17D0-4790-978A-B43CA83FAD9A}" type="pres">
      <dgm:prSet presAssocID="{80E93906-019C-45FB-A62C-7DE56CA225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9511555E-0B50-4704-B5F8-7364FFDB097D}" type="pres">
      <dgm:prSet presAssocID="{FD21F5A2-D4C6-42D9-9B67-A0BB730569D3}" presName="parentLin" presStyleCnt="0"/>
      <dgm:spPr/>
    </dgm:pt>
    <dgm:pt modelId="{52F6DD98-28CF-4CE5-847C-9FD6ED0856AF}" type="pres">
      <dgm:prSet presAssocID="{FD21F5A2-D4C6-42D9-9B67-A0BB730569D3}" presName="parentLeftMargin" presStyleLbl="node1" presStyleIdx="0" presStyleCnt="3"/>
      <dgm:spPr/>
      <dgm:t>
        <a:bodyPr/>
        <a:lstStyle/>
        <a:p>
          <a:endParaRPr lang="zu-ZA"/>
        </a:p>
      </dgm:t>
    </dgm:pt>
    <dgm:pt modelId="{8BA8B1DF-A08D-4522-985C-8E4F8BEC046A}" type="pres">
      <dgm:prSet presAssocID="{FD21F5A2-D4C6-42D9-9B67-A0BB730569D3}" presName="parentText" presStyleLbl="node1" presStyleIdx="0" presStyleCnt="3" custScaleX="96071" custScaleY="205859" custLinFactNeighborX="-9987" custLinFactNeighborY="56488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BC2453E2-5A17-47B0-8699-D50938AB2204}" type="pres">
      <dgm:prSet presAssocID="{FD21F5A2-D4C6-42D9-9B67-A0BB730569D3}" presName="negativeSpace" presStyleCnt="0"/>
      <dgm:spPr/>
    </dgm:pt>
    <dgm:pt modelId="{FDC26CC6-5939-4CB9-9FCE-7654E17FCD90}" type="pres">
      <dgm:prSet presAssocID="{FD21F5A2-D4C6-42D9-9B67-A0BB730569D3}" presName="childText" presStyleLbl="conFgAcc1" presStyleIdx="0" presStyleCnt="3">
        <dgm:presLayoutVars>
          <dgm:bulletEnabled val="1"/>
        </dgm:presLayoutVars>
      </dgm:prSet>
      <dgm:spPr/>
    </dgm:pt>
    <dgm:pt modelId="{741DB578-6D56-43DE-BFE2-23330CAEEF2F}" type="pres">
      <dgm:prSet presAssocID="{3A18CD75-4C98-4A9D-B5FA-0A61F1E7504E}" presName="spaceBetweenRectangles" presStyleCnt="0"/>
      <dgm:spPr/>
    </dgm:pt>
    <dgm:pt modelId="{E550DFE4-FD6C-48BB-BB17-AA0978BB6D57}" type="pres">
      <dgm:prSet presAssocID="{9A5E9CEC-2A91-47FA-809A-E2C21E5B7250}" presName="parentLin" presStyleCnt="0"/>
      <dgm:spPr/>
    </dgm:pt>
    <dgm:pt modelId="{C06FA7F6-4BD0-4D68-A70E-7082A902F4B4}" type="pres">
      <dgm:prSet presAssocID="{9A5E9CEC-2A91-47FA-809A-E2C21E5B7250}" presName="parentLeftMargin" presStyleLbl="node1" presStyleIdx="0" presStyleCnt="3"/>
      <dgm:spPr/>
      <dgm:t>
        <a:bodyPr/>
        <a:lstStyle/>
        <a:p>
          <a:endParaRPr lang="zu-ZA"/>
        </a:p>
      </dgm:t>
    </dgm:pt>
    <dgm:pt modelId="{C81EED33-3FCF-4B13-B090-92FCDA84A099}" type="pres">
      <dgm:prSet presAssocID="{9A5E9CEC-2A91-47FA-809A-E2C21E5B7250}" presName="parentText" presStyleLbl="node1" presStyleIdx="1" presStyleCnt="3" custScaleX="94998" custScaleY="192158" custLinFactNeighborX="7512" custLinFactNeighborY="67440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B2C2BE8D-5FF2-497A-816C-67827AC1A511}" type="pres">
      <dgm:prSet presAssocID="{9A5E9CEC-2A91-47FA-809A-E2C21E5B7250}" presName="negativeSpace" presStyleCnt="0"/>
      <dgm:spPr/>
    </dgm:pt>
    <dgm:pt modelId="{A2E7FAA1-DE41-4EA8-BBF6-4BC8EF4944FF}" type="pres">
      <dgm:prSet presAssocID="{9A5E9CEC-2A91-47FA-809A-E2C21E5B7250}" presName="childText" presStyleLbl="conFgAcc1" presStyleIdx="1" presStyleCnt="3">
        <dgm:presLayoutVars>
          <dgm:bulletEnabled val="1"/>
        </dgm:presLayoutVars>
      </dgm:prSet>
      <dgm:spPr/>
    </dgm:pt>
    <dgm:pt modelId="{F5DE1B82-57D9-4956-9F8C-5A00DFF441FE}" type="pres">
      <dgm:prSet presAssocID="{D12F218D-FA54-4A1C-BAAB-EB56715DD63B}" presName="spaceBetweenRectangles" presStyleCnt="0"/>
      <dgm:spPr/>
    </dgm:pt>
    <dgm:pt modelId="{73921DD7-FE59-45E0-922B-60D18346847E}" type="pres">
      <dgm:prSet presAssocID="{C449273E-D1AA-434C-AD1D-5D0AA0436398}" presName="parentLin" presStyleCnt="0"/>
      <dgm:spPr/>
    </dgm:pt>
    <dgm:pt modelId="{AAF9199B-B450-4EDC-84EB-68CF0D6C4768}" type="pres">
      <dgm:prSet presAssocID="{C449273E-D1AA-434C-AD1D-5D0AA0436398}" presName="parentLeftMargin" presStyleLbl="node1" presStyleIdx="1" presStyleCnt="3"/>
      <dgm:spPr/>
      <dgm:t>
        <a:bodyPr/>
        <a:lstStyle/>
        <a:p>
          <a:endParaRPr lang="zu-ZA"/>
        </a:p>
      </dgm:t>
    </dgm:pt>
    <dgm:pt modelId="{0C1C7F71-2F01-4BB9-B85C-EC9858AB3649}" type="pres">
      <dgm:prSet presAssocID="{C449273E-D1AA-434C-AD1D-5D0AA0436398}" presName="parentText" presStyleLbl="node1" presStyleIdx="2" presStyleCnt="3" custScaleX="94995" custScaleY="241523" custLinFactNeighborY="54703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FEC575A5-7BCB-4EA3-9E01-FD663672CACE}" type="pres">
      <dgm:prSet presAssocID="{C449273E-D1AA-434C-AD1D-5D0AA0436398}" presName="negativeSpace" presStyleCnt="0"/>
      <dgm:spPr/>
    </dgm:pt>
    <dgm:pt modelId="{F07AE179-4D6E-41B3-A5FE-F75AC865C195}" type="pres">
      <dgm:prSet presAssocID="{C449273E-D1AA-434C-AD1D-5D0AA043639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563B95-F099-40C9-BCA7-1067A4003F75}" type="presOf" srcId="{FD21F5A2-D4C6-42D9-9B67-A0BB730569D3}" destId="{52F6DD98-28CF-4CE5-847C-9FD6ED0856AF}" srcOrd="0" destOrd="0" presId="urn:microsoft.com/office/officeart/2005/8/layout/list1"/>
    <dgm:cxn modelId="{280D1FCB-7F69-424C-BDE3-17E14ED84BD1}" type="presOf" srcId="{FD21F5A2-D4C6-42D9-9B67-A0BB730569D3}" destId="{8BA8B1DF-A08D-4522-985C-8E4F8BEC046A}" srcOrd="1" destOrd="0" presId="urn:microsoft.com/office/officeart/2005/8/layout/list1"/>
    <dgm:cxn modelId="{582B0D57-A4AE-427C-9DE4-5EBD48923030}" srcId="{80E93906-019C-45FB-A62C-7DE56CA22583}" destId="{C449273E-D1AA-434C-AD1D-5D0AA0436398}" srcOrd="2" destOrd="0" parTransId="{6C912C5B-1BC0-4692-B01E-BC22A7D5F32A}" sibTransId="{25CAAB48-7950-4D79-A49B-B05DB6FE10AD}"/>
    <dgm:cxn modelId="{C5CCE716-8A76-4169-A6E7-0FED9A3D1B49}" type="presOf" srcId="{C449273E-D1AA-434C-AD1D-5D0AA0436398}" destId="{AAF9199B-B450-4EDC-84EB-68CF0D6C4768}" srcOrd="0" destOrd="0" presId="urn:microsoft.com/office/officeart/2005/8/layout/list1"/>
    <dgm:cxn modelId="{1319BF09-A949-4212-9046-9CB85E358F27}" type="presOf" srcId="{80E93906-019C-45FB-A62C-7DE56CA22583}" destId="{3E603656-17D0-4790-978A-B43CA83FAD9A}" srcOrd="0" destOrd="0" presId="urn:microsoft.com/office/officeart/2005/8/layout/list1"/>
    <dgm:cxn modelId="{5AAA34CF-7A12-4A43-9753-3948323AAA1E}" srcId="{80E93906-019C-45FB-A62C-7DE56CA22583}" destId="{FD21F5A2-D4C6-42D9-9B67-A0BB730569D3}" srcOrd="0" destOrd="0" parTransId="{76CBF014-3C58-45B1-9700-0261D6601371}" sibTransId="{3A18CD75-4C98-4A9D-B5FA-0A61F1E7504E}"/>
    <dgm:cxn modelId="{7B55665F-1ED1-4005-8B32-2DB6F32FF473}" srcId="{80E93906-019C-45FB-A62C-7DE56CA22583}" destId="{9A5E9CEC-2A91-47FA-809A-E2C21E5B7250}" srcOrd="1" destOrd="0" parTransId="{ECC25FC0-E834-426C-94EA-22E93DD10C96}" sibTransId="{D12F218D-FA54-4A1C-BAAB-EB56715DD63B}"/>
    <dgm:cxn modelId="{474C32D6-7CF1-4E79-8297-362316D5AA17}" type="presOf" srcId="{C449273E-D1AA-434C-AD1D-5D0AA0436398}" destId="{0C1C7F71-2F01-4BB9-B85C-EC9858AB3649}" srcOrd="1" destOrd="0" presId="urn:microsoft.com/office/officeart/2005/8/layout/list1"/>
    <dgm:cxn modelId="{5F208F29-1343-457F-B747-ADFE30B631A5}" type="presOf" srcId="{9A5E9CEC-2A91-47FA-809A-E2C21E5B7250}" destId="{C81EED33-3FCF-4B13-B090-92FCDA84A099}" srcOrd="1" destOrd="0" presId="urn:microsoft.com/office/officeart/2005/8/layout/list1"/>
    <dgm:cxn modelId="{C9D3AF19-AFF8-4714-BDD6-640AD41706D3}" type="presOf" srcId="{9A5E9CEC-2A91-47FA-809A-E2C21E5B7250}" destId="{C06FA7F6-4BD0-4D68-A70E-7082A902F4B4}" srcOrd="0" destOrd="0" presId="urn:microsoft.com/office/officeart/2005/8/layout/list1"/>
    <dgm:cxn modelId="{0C8AA8FC-1E91-4D84-B4A1-68A2D3EB7A04}" type="presParOf" srcId="{3E603656-17D0-4790-978A-B43CA83FAD9A}" destId="{9511555E-0B50-4704-B5F8-7364FFDB097D}" srcOrd="0" destOrd="0" presId="urn:microsoft.com/office/officeart/2005/8/layout/list1"/>
    <dgm:cxn modelId="{44C4B2BB-0343-4825-B948-9B9951EE0C87}" type="presParOf" srcId="{9511555E-0B50-4704-B5F8-7364FFDB097D}" destId="{52F6DD98-28CF-4CE5-847C-9FD6ED0856AF}" srcOrd="0" destOrd="0" presId="urn:microsoft.com/office/officeart/2005/8/layout/list1"/>
    <dgm:cxn modelId="{D79C76F3-FB40-4B52-877A-20BAD10B7D9E}" type="presParOf" srcId="{9511555E-0B50-4704-B5F8-7364FFDB097D}" destId="{8BA8B1DF-A08D-4522-985C-8E4F8BEC046A}" srcOrd="1" destOrd="0" presId="urn:microsoft.com/office/officeart/2005/8/layout/list1"/>
    <dgm:cxn modelId="{CE18FE28-F5EA-47D1-B430-745981C2F6FE}" type="presParOf" srcId="{3E603656-17D0-4790-978A-B43CA83FAD9A}" destId="{BC2453E2-5A17-47B0-8699-D50938AB2204}" srcOrd="1" destOrd="0" presId="urn:microsoft.com/office/officeart/2005/8/layout/list1"/>
    <dgm:cxn modelId="{B6D8B371-F9AF-46C2-A04A-8FCA575F0768}" type="presParOf" srcId="{3E603656-17D0-4790-978A-B43CA83FAD9A}" destId="{FDC26CC6-5939-4CB9-9FCE-7654E17FCD90}" srcOrd="2" destOrd="0" presId="urn:microsoft.com/office/officeart/2005/8/layout/list1"/>
    <dgm:cxn modelId="{2721FAE6-621C-4F66-8215-91341BF043A0}" type="presParOf" srcId="{3E603656-17D0-4790-978A-B43CA83FAD9A}" destId="{741DB578-6D56-43DE-BFE2-23330CAEEF2F}" srcOrd="3" destOrd="0" presId="urn:microsoft.com/office/officeart/2005/8/layout/list1"/>
    <dgm:cxn modelId="{80D0ACCD-9408-4BBF-8EE1-9BC368C15B99}" type="presParOf" srcId="{3E603656-17D0-4790-978A-B43CA83FAD9A}" destId="{E550DFE4-FD6C-48BB-BB17-AA0978BB6D57}" srcOrd="4" destOrd="0" presId="urn:microsoft.com/office/officeart/2005/8/layout/list1"/>
    <dgm:cxn modelId="{7E36EFEA-67E5-480F-A93A-9349EC358A84}" type="presParOf" srcId="{E550DFE4-FD6C-48BB-BB17-AA0978BB6D57}" destId="{C06FA7F6-4BD0-4D68-A70E-7082A902F4B4}" srcOrd="0" destOrd="0" presId="urn:microsoft.com/office/officeart/2005/8/layout/list1"/>
    <dgm:cxn modelId="{C1F5F34A-5789-4DF7-AC39-8F2B9124ED31}" type="presParOf" srcId="{E550DFE4-FD6C-48BB-BB17-AA0978BB6D57}" destId="{C81EED33-3FCF-4B13-B090-92FCDA84A099}" srcOrd="1" destOrd="0" presId="urn:microsoft.com/office/officeart/2005/8/layout/list1"/>
    <dgm:cxn modelId="{00949FA3-C835-4B6B-8451-67D0EE66A489}" type="presParOf" srcId="{3E603656-17D0-4790-978A-B43CA83FAD9A}" destId="{B2C2BE8D-5FF2-497A-816C-67827AC1A511}" srcOrd="5" destOrd="0" presId="urn:microsoft.com/office/officeart/2005/8/layout/list1"/>
    <dgm:cxn modelId="{63113D10-66DB-4552-93D6-E6069F0A1589}" type="presParOf" srcId="{3E603656-17D0-4790-978A-B43CA83FAD9A}" destId="{A2E7FAA1-DE41-4EA8-BBF6-4BC8EF4944FF}" srcOrd="6" destOrd="0" presId="urn:microsoft.com/office/officeart/2005/8/layout/list1"/>
    <dgm:cxn modelId="{60B2CD14-01B9-4EA7-82FC-5DD9268676D5}" type="presParOf" srcId="{3E603656-17D0-4790-978A-B43CA83FAD9A}" destId="{F5DE1B82-57D9-4956-9F8C-5A00DFF441FE}" srcOrd="7" destOrd="0" presId="urn:microsoft.com/office/officeart/2005/8/layout/list1"/>
    <dgm:cxn modelId="{80A92D0B-B9B2-4CE5-B3B7-D1848663E226}" type="presParOf" srcId="{3E603656-17D0-4790-978A-B43CA83FAD9A}" destId="{73921DD7-FE59-45E0-922B-60D18346847E}" srcOrd="8" destOrd="0" presId="urn:microsoft.com/office/officeart/2005/8/layout/list1"/>
    <dgm:cxn modelId="{EDBB90D8-865D-4AF7-9F3A-5914A65484A3}" type="presParOf" srcId="{73921DD7-FE59-45E0-922B-60D18346847E}" destId="{AAF9199B-B450-4EDC-84EB-68CF0D6C4768}" srcOrd="0" destOrd="0" presId="urn:microsoft.com/office/officeart/2005/8/layout/list1"/>
    <dgm:cxn modelId="{4E5B96E0-3A9D-475B-B295-9BF5BAFBC2C4}" type="presParOf" srcId="{73921DD7-FE59-45E0-922B-60D18346847E}" destId="{0C1C7F71-2F01-4BB9-B85C-EC9858AB3649}" srcOrd="1" destOrd="0" presId="urn:microsoft.com/office/officeart/2005/8/layout/list1"/>
    <dgm:cxn modelId="{C149E091-7D32-4F3A-B352-ED4F7F6010BD}" type="presParOf" srcId="{3E603656-17D0-4790-978A-B43CA83FAD9A}" destId="{FEC575A5-7BCB-4EA3-9E01-FD663672CACE}" srcOrd="9" destOrd="0" presId="urn:microsoft.com/office/officeart/2005/8/layout/list1"/>
    <dgm:cxn modelId="{013FF9F7-CD2D-43FC-A3EC-59C1DD9C7F22}" type="presParOf" srcId="{3E603656-17D0-4790-978A-B43CA83FAD9A}" destId="{F07AE179-4D6E-41B3-A5FE-F75AC865C19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F808B4-783D-460D-9ED1-E6667D281F5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u-ZA"/>
        </a:p>
      </dgm:t>
    </dgm:pt>
    <dgm:pt modelId="{D27F2F61-5003-472D-A75D-14921B3803F3}">
      <dgm:prSet phldrT="[Текст]"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</a:rPr>
            <a:t>Студенческая олимпиада «Путь к успеху»</a:t>
          </a:r>
          <a:endParaRPr lang="zu-ZA" sz="2000" dirty="0">
            <a:solidFill>
              <a:schemeClr val="tx1"/>
            </a:solidFill>
          </a:endParaRPr>
        </a:p>
      </dgm:t>
    </dgm:pt>
    <dgm:pt modelId="{EE12D558-CC97-47D4-836E-01AAAC37968F}" type="parTrans" cxnId="{3BBA1CDC-83B0-435E-AC9E-9C8DDA3DFD35}">
      <dgm:prSet/>
      <dgm:spPr/>
      <dgm:t>
        <a:bodyPr/>
        <a:lstStyle/>
        <a:p>
          <a:endParaRPr lang="zu-ZA"/>
        </a:p>
      </dgm:t>
    </dgm:pt>
    <dgm:pt modelId="{E69965FD-2A90-4688-869F-FBE82B5266C0}" type="sibTrans" cxnId="{3BBA1CDC-83B0-435E-AC9E-9C8DDA3DFD35}">
      <dgm:prSet/>
      <dgm:spPr/>
      <dgm:t>
        <a:bodyPr/>
        <a:lstStyle/>
        <a:p>
          <a:endParaRPr lang="zu-ZA"/>
        </a:p>
      </dgm:t>
    </dgm:pt>
    <dgm:pt modelId="{18D6A0D2-7A60-4E87-9A35-21CE3A71E4AA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Конкурс студенческих бизнес идей </a:t>
          </a:r>
          <a:endParaRPr lang="zu-ZA" sz="2000" dirty="0">
            <a:solidFill>
              <a:schemeClr val="tx1"/>
            </a:solidFill>
          </a:endParaRPr>
        </a:p>
      </dgm:t>
    </dgm:pt>
    <dgm:pt modelId="{416C657A-DEE4-462C-8807-52A3652C763D}" type="parTrans" cxnId="{8789CB03-F3A8-4CA7-8719-B13336FF82FE}">
      <dgm:prSet/>
      <dgm:spPr/>
      <dgm:t>
        <a:bodyPr/>
        <a:lstStyle/>
        <a:p>
          <a:endParaRPr lang="zu-ZA"/>
        </a:p>
      </dgm:t>
    </dgm:pt>
    <dgm:pt modelId="{61EC47EA-AEC7-4DDA-B1A1-2DBBB9F806DB}" type="sibTrans" cxnId="{8789CB03-F3A8-4CA7-8719-B13336FF82FE}">
      <dgm:prSet/>
      <dgm:spPr/>
      <dgm:t>
        <a:bodyPr/>
        <a:lstStyle/>
        <a:p>
          <a:endParaRPr lang="zu-ZA"/>
        </a:p>
      </dgm:t>
    </dgm:pt>
    <dgm:pt modelId="{4B8D7371-9D20-4778-8DAF-205FF0A9B5D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i="0" dirty="0" smtClean="0">
              <a:solidFill>
                <a:schemeClr val="tx1"/>
              </a:solidFill>
            </a:rPr>
            <a:t>По результатам научных исследований публикуются статьи и готовятся работы для участия в международных и республиканских конкурсах научных работ</a:t>
          </a:r>
          <a:endParaRPr lang="zu-ZA" sz="2000" i="0" dirty="0">
            <a:solidFill>
              <a:schemeClr val="tx1"/>
            </a:solidFill>
          </a:endParaRPr>
        </a:p>
      </dgm:t>
    </dgm:pt>
    <dgm:pt modelId="{CE115987-1C49-4A89-9E43-D252A9526F0B}" type="sibTrans" cxnId="{CCBAC03F-2CD6-487F-B03A-554EB04DD7B3}">
      <dgm:prSet/>
      <dgm:spPr/>
      <dgm:t>
        <a:bodyPr/>
        <a:lstStyle/>
        <a:p>
          <a:endParaRPr lang="zu-ZA"/>
        </a:p>
      </dgm:t>
    </dgm:pt>
    <dgm:pt modelId="{CB0BECD2-BBDC-43A0-A03C-7CFC608D49CE}" type="parTrans" cxnId="{CCBAC03F-2CD6-487F-B03A-554EB04DD7B3}">
      <dgm:prSet/>
      <dgm:spPr/>
      <dgm:t>
        <a:bodyPr/>
        <a:lstStyle/>
        <a:p>
          <a:endParaRPr lang="zu-ZA"/>
        </a:p>
      </dgm:t>
    </dgm:pt>
    <dgm:pt modelId="{08B141BA-4C58-4916-9948-CF825B9DE07D}" type="pres">
      <dgm:prSet presAssocID="{8FF808B4-783D-460D-9ED1-E6667D281F5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u-ZA"/>
        </a:p>
      </dgm:t>
    </dgm:pt>
    <dgm:pt modelId="{3C914A67-FBDC-4A15-A7C8-889B6560604A}" type="pres">
      <dgm:prSet presAssocID="{D27F2F61-5003-472D-A75D-14921B3803F3}" presName="parentLin" presStyleCnt="0"/>
      <dgm:spPr/>
    </dgm:pt>
    <dgm:pt modelId="{F8D8D308-21D8-4087-B62C-2E33995E1AFE}" type="pres">
      <dgm:prSet presAssocID="{D27F2F61-5003-472D-A75D-14921B3803F3}" presName="parentLeftMargin" presStyleLbl="node1" presStyleIdx="0" presStyleCnt="3"/>
      <dgm:spPr/>
      <dgm:t>
        <a:bodyPr/>
        <a:lstStyle/>
        <a:p>
          <a:endParaRPr lang="zu-ZA"/>
        </a:p>
      </dgm:t>
    </dgm:pt>
    <dgm:pt modelId="{FC6F3AC5-CC61-42CC-BB89-0DBEE19832CF}" type="pres">
      <dgm:prSet presAssocID="{D27F2F61-5003-472D-A75D-14921B3803F3}" presName="parentText" presStyleLbl="node1" presStyleIdx="0" presStyleCnt="3" custScaleY="138281" custLinFactNeighborY="39120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45EE7748-4163-4208-924B-F47EB8292D40}" type="pres">
      <dgm:prSet presAssocID="{D27F2F61-5003-472D-A75D-14921B3803F3}" presName="negativeSpace" presStyleCnt="0"/>
      <dgm:spPr/>
    </dgm:pt>
    <dgm:pt modelId="{DBBA6093-41AB-4B59-9A53-747C2FACAE22}" type="pres">
      <dgm:prSet presAssocID="{D27F2F61-5003-472D-A75D-14921B3803F3}" presName="childText" presStyleLbl="conFgAcc1" presStyleIdx="0" presStyleCnt="3">
        <dgm:presLayoutVars>
          <dgm:bulletEnabled val="1"/>
        </dgm:presLayoutVars>
      </dgm:prSet>
      <dgm:spPr/>
    </dgm:pt>
    <dgm:pt modelId="{A30C8F4F-E757-4853-B803-4094D29897AA}" type="pres">
      <dgm:prSet presAssocID="{E69965FD-2A90-4688-869F-FBE82B5266C0}" presName="spaceBetweenRectangles" presStyleCnt="0"/>
      <dgm:spPr/>
    </dgm:pt>
    <dgm:pt modelId="{AF4A4B1D-0400-4812-B0B8-7A51FF380155}" type="pres">
      <dgm:prSet presAssocID="{18D6A0D2-7A60-4E87-9A35-21CE3A71E4AA}" presName="parentLin" presStyleCnt="0"/>
      <dgm:spPr/>
    </dgm:pt>
    <dgm:pt modelId="{91F96D0D-AA6C-4074-BFF4-C1E93A34F9D7}" type="pres">
      <dgm:prSet presAssocID="{18D6A0D2-7A60-4E87-9A35-21CE3A71E4AA}" presName="parentLeftMargin" presStyleLbl="node1" presStyleIdx="0" presStyleCnt="3"/>
      <dgm:spPr/>
      <dgm:t>
        <a:bodyPr/>
        <a:lstStyle/>
        <a:p>
          <a:endParaRPr lang="zu-ZA"/>
        </a:p>
      </dgm:t>
    </dgm:pt>
    <dgm:pt modelId="{BB9AC72E-12F2-46C0-9819-18B567C211BA}" type="pres">
      <dgm:prSet presAssocID="{18D6A0D2-7A60-4E87-9A35-21CE3A71E4AA}" presName="parentText" presStyleLbl="node1" presStyleIdx="1" presStyleCnt="3" custScaleY="124997" custLinFactNeighborY="44537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085410DF-6813-4586-B0A8-04F538033A09}" type="pres">
      <dgm:prSet presAssocID="{18D6A0D2-7A60-4E87-9A35-21CE3A71E4AA}" presName="negativeSpace" presStyleCnt="0"/>
      <dgm:spPr/>
    </dgm:pt>
    <dgm:pt modelId="{BF73DC75-6D29-4D5D-9BF0-0668AEC6089B}" type="pres">
      <dgm:prSet presAssocID="{18D6A0D2-7A60-4E87-9A35-21CE3A71E4AA}" presName="childText" presStyleLbl="conFgAcc1" presStyleIdx="1" presStyleCnt="3" custScaleX="50749">
        <dgm:presLayoutVars>
          <dgm:bulletEnabled val="1"/>
        </dgm:presLayoutVars>
      </dgm:prSet>
      <dgm:spPr/>
    </dgm:pt>
    <dgm:pt modelId="{0A52D16E-BAFB-48CD-B9B6-3622A836BC77}" type="pres">
      <dgm:prSet presAssocID="{61EC47EA-AEC7-4DDA-B1A1-2DBBB9F806DB}" presName="spaceBetweenRectangles" presStyleCnt="0"/>
      <dgm:spPr/>
    </dgm:pt>
    <dgm:pt modelId="{BC18E5E9-5759-44C9-8473-BE7EEFEE8DED}" type="pres">
      <dgm:prSet presAssocID="{4B8D7371-9D20-4778-8DAF-205FF0A9B5DE}" presName="parentLin" presStyleCnt="0"/>
      <dgm:spPr/>
    </dgm:pt>
    <dgm:pt modelId="{47260020-3F57-4696-9D15-A5FB7EF9C534}" type="pres">
      <dgm:prSet presAssocID="{4B8D7371-9D20-4778-8DAF-205FF0A9B5DE}" presName="parentLeftMargin" presStyleLbl="node1" presStyleIdx="1" presStyleCnt="3"/>
      <dgm:spPr/>
      <dgm:t>
        <a:bodyPr/>
        <a:lstStyle/>
        <a:p>
          <a:endParaRPr lang="zu-ZA"/>
        </a:p>
      </dgm:t>
    </dgm:pt>
    <dgm:pt modelId="{8E870457-87FB-4F45-9C47-0A0F2AAA84CB}" type="pres">
      <dgm:prSet presAssocID="{4B8D7371-9D20-4778-8DAF-205FF0A9B5DE}" presName="parentText" presStyleLbl="node1" presStyleIdx="2" presStyleCnt="3" custScaleY="216649" custLinFactNeighborY="44907">
        <dgm:presLayoutVars>
          <dgm:chMax val="0"/>
          <dgm:bulletEnabled val="1"/>
        </dgm:presLayoutVars>
      </dgm:prSet>
      <dgm:spPr/>
      <dgm:t>
        <a:bodyPr/>
        <a:lstStyle/>
        <a:p>
          <a:endParaRPr lang="zu-ZA"/>
        </a:p>
      </dgm:t>
    </dgm:pt>
    <dgm:pt modelId="{5C9CAB10-CE7E-45C7-8AD6-C1255B8FC5BF}" type="pres">
      <dgm:prSet presAssocID="{4B8D7371-9D20-4778-8DAF-205FF0A9B5DE}" presName="negativeSpace" presStyleCnt="0"/>
      <dgm:spPr/>
    </dgm:pt>
    <dgm:pt modelId="{2C9B32AF-AF25-4070-B758-28B598F61A56}" type="pres">
      <dgm:prSet presAssocID="{4B8D7371-9D20-4778-8DAF-205FF0A9B5D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BA1CDC-83B0-435E-AC9E-9C8DDA3DFD35}" srcId="{8FF808B4-783D-460D-9ED1-E6667D281F59}" destId="{D27F2F61-5003-472D-A75D-14921B3803F3}" srcOrd="0" destOrd="0" parTransId="{EE12D558-CC97-47D4-836E-01AAAC37968F}" sibTransId="{E69965FD-2A90-4688-869F-FBE82B5266C0}"/>
    <dgm:cxn modelId="{8789CB03-F3A8-4CA7-8719-B13336FF82FE}" srcId="{8FF808B4-783D-460D-9ED1-E6667D281F59}" destId="{18D6A0D2-7A60-4E87-9A35-21CE3A71E4AA}" srcOrd="1" destOrd="0" parTransId="{416C657A-DEE4-462C-8807-52A3652C763D}" sibTransId="{61EC47EA-AEC7-4DDA-B1A1-2DBBB9F806DB}"/>
    <dgm:cxn modelId="{F35BC3AF-7415-46C6-B007-5082086CB64B}" type="presOf" srcId="{4B8D7371-9D20-4778-8DAF-205FF0A9B5DE}" destId="{47260020-3F57-4696-9D15-A5FB7EF9C534}" srcOrd="0" destOrd="0" presId="urn:microsoft.com/office/officeart/2005/8/layout/list1"/>
    <dgm:cxn modelId="{EF699324-5116-4ED2-9BDE-307524EB2F7E}" type="presOf" srcId="{D27F2F61-5003-472D-A75D-14921B3803F3}" destId="{F8D8D308-21D8-4087-B62C-2E33995E1AFE}" srcOrd="0" destOrd="0" presId="urn:microsoft.com/office/officeart/2005/8/layout/list1"/>
    <dgm:cxn modelId="{EB7613D5-1110-483F-BA8A-ADA8CBA9FA63}" type="presOf" srcId="{8FF808B4-783D-460D-9ED1-E6667D281F59}" destId="{08B141BA-4C58-4916-9948-CF825B9DE07D}" srcOrd="0" destOrd="0" presId="urn:microsoft.com/office/officeart/2005/8/layout/list1"/>
    <dgm:cxn modelId="{318E285F-04D3-4E6F-ADFF-4ECD1DAA7E3D}" type="presOf" srcId="{4B8D7371-9D20-4778-8DAF-205FF0A9B5DE}" destId="{8E870457-87FB-4F45-9C47-0A0F2AAA84CB}" srcOrd="1" destOrd="0" presId="urn:microsoft.com/office/officeart/2005/8/layout/list1"/>
    <dgm:cxn modelId="{4DDF0E1D-3BE7-4811-BC89-CF218FA1D12F}" type="presOf" srcId="{D27F2F61-5003-472D-A75D-14921B3803F3}" destId="{FC6F3AC5-CC61-42CC-BB89-0DBEE19832CF}" srcOrd="1" destOrd="0" presId="urn:microsoft.com/office/officeart/2005/8/layout/list1"/>
    <dgm:cxn modelId="{B6B611BF-464E-4DDE-B275-044A211E88A4}" type="presOf" srcId="{18D6A0D2-7A60-4E87-9A35-21CE3A71E4AA}" destId="{91F96D0D-AA6C-4074-BFF4-C1E93A34F9D7}" srcOrd="0" destOrd="0" presId="urn:microsoft.com/office/officeart/2005/8/layout/list1"/>
    <dgm:cxn modelId="{E2195495-AB37-42EE-91D7-3FBD40EF1D8F}" type="presOf" srcId="{18D6A0D2-7A60-4E87-9A35-21CE3A71E4AA}" destId="{BB9AC72E-12F2-46C0-9819-18B567C211BA}" srcOrd="1" destOrd="0" presId="urn:microsoft.com/office/officeart/2005/8/layout/list1"/>
    <dgm:cxn modelId="{CCBAC03F-2CD6-487F-B03A-554EB04DD7B3}" srcId="{8FF808B4-783D-460D-9ED1-E6667D281F59}" destId="{4B8D7371-9D20-4778-8DAF-205FF0A9B5DE}" srcOrd="2" destOrd="0" parTransId="{CB0BECD2-BBDC-43A0-A03C-7CFC608D49CE}" sibTransId="{CE115987-1C49-4A89-9E43-D252A9526F0B}"/>
    <dgm:cxn modelId="{4076667F-E4F3-47F3-90D5-28911BC2C324}" type="presParOf" srcId="{08B141BA-4C58-4916-9948-CF825B9DE07D}" destId="{3C914A67-FBDC-4A15-A7C8-889B6560604A}" srcOrd="0" destOrd="0" presId="urn:microsoft.com/office/officeart/2005/8/layout/list1"/>
    <dgm:cxn modelId="{05A8A7B7-FE9A-49DF-8AE4-9B6BC9E2B9DE}" type="presParOf" srcId="{3C914A67-FBDC-4A15-A7C8-889B6560604A}" destId="{F8D8D308-21D8-4087-B62C-2E33995E1AFE}" srcOrd="0" destOrd="0" presId="urn:microsoft.com/office/officeart/2005/8/layout/list1"/>
    <dgm:cxn modelId="{B5B3760F-A7DA-4062-AD2F-72F15CA32C19}" type="presParOf" srcId="{3C914A67-FBDC-4A15-A7C8-889B6560604A}" destId="{FC6F3AC5-CC61-42CC-BB89-0DBEE19832CF}" srcOrd="1" destOrd="0" presId="urn:microsoft.com/office/officeart/2005/8/layout/list1"/>
    <dgm:cxn modelId="{98C1A485-A690-4715-9DAB-DD874DB1029E}" type="presParOf" srcId="{08B141BA-4C58-4916-9948-CF825B9DE07D}" destId="{45EE7748-4163-4208-924B-F47EB8292D40}" srcOrd="1" destOrd="0" presId="urn:microsoft.com/office/officeart/2005/8/layout/list1"/>
    <dgm:cxn modelId="{BE2B5B56-2589-4ECF-82E3-D2E26B9B6F1D}" type="presParOf" srcId="{08B141BA-4C58-4916-9948-CF825B9DE07D}" destId="{DBBA6093-41AB-4B59-9A53-747C2FACAE22}" srcOrd="2" destOrd="0" presId="urn:microsoft.com/office/officeart/2005/8/layout/list1"/>
    <dgm:cxn modelId="{EE5FEA78-47C3-438F-9171-231F199FAA7D}" type="presParOf" srcId="{08B141BA-4C58-4916-9948-CF825B9DE07D}" destId="{A30C8F4F-E757-4853-B803-4094D29897AA}" srcOrd="3" destOrd="0" presId="urn:microsoft.com/office/officeart/2005/8/layout/list1"/>
    <dgm:cxn modelId="{62A27D00-DF1D-4045-89D1-074F329DB2A8}" type="presParOf" srcId="{08B141BA-4C58-4916-9948-CF825B9DE07D}" destId="{AF4A4B1D-0400-4812-B0B8-7A51FF380155}" srcOrd="4" destOrd="0" presId="urn:microsoft.com/office/officeart/2005/8/layout/list1"/>
    <dgm:cxn modelId="{957BFA94-AB99-4C06-AC58-7628BD0A446F}" type="presParOf" srcId="{AF4A4B1D-0400-4812-B0B8-7A51FF380155}" destId="{91F96D0D-AA6C-4074-BFF4-C1E93A34F9D7}" srcOrd="0" destOrd="0" presId="urn:microsoft.com/office/officeart/2005/8/layout/list1"/>
    <dgm:cxn modelId="{30355F88-01ED-4241-86C7-ED0DB1598884}" type="presParOf" srcId="{AF4A4B1D-0400-4812-B0B8-7A51FF380155}" destId="{BB9AC72E-12F2-46C0-9819-18B567C211BA}" srcOrd="1" destOrd="0" presId="urn:microsoft.com/office/officeart/2005/8/layout/list1"/>
    <dgm:cxn modelId="{D73B7504-F010-4AD4-BEB8-81D43614459B}" type="presParOf" srcId="{08B141BA-4C58-4916-9948-CF825B9DE07D}" destId="{085410DF-6813-4586-B0A8-04F538033A09}" srcOrd="5" destOrd="0" presId="urn:microsoft.com/office/officeart/2005/8/layout/list1"/>
    <dgm:cxn modelId="{B324BF4E-49F2-47BB-9212-EFF5ED9EEC12}" type="presParOf" srcId="{08B141BA-4C58-4916-9948-CF825B9DE07D}" destId="{BF73DC75-6D29-4D5D-9BF0-0668AEC6089B}" srcOrd="6" destOrd="0" presId="urn:microsoft.com/office/officeart/2005/8/layout/list1"/>
    <dgm:cxn modelId="{BFAE201E-56F9-428B-BDE2-14AE622817D4}" type="presParOf" srcId="{08B141BA-4C58-4916-9948-CF825B9DE07D}" destId="{0A52D16E-BAFB-48CD-B9B6-3622A836BC77}" srcOrd="7" destOrd="0" presId="urn:microsoft.com/office/officeart/2005/8/layout/list1"/>
    <dgm:cxn modelId="{165F3F71-2391-4183-901C-59A76DC92615}" type="presParOf" srcId="{08B141BA-4C58-4916-9948-CF825B9DE07D}" destId="{BC18E5E9-5759-44C9-8473-BE7EEFEE8DED}" srcOrd="8" destOrd="0" presId="urn:microsoft.com/office/officeart/2005/8/layout/list1"/>
    <dgm:cxn modelId="{7941C71A-A0FE-44BF-BB6C-682BB4A7BE14}" type="presParOf" srcId="{BC18E5E9-5759-44C9-8473-BE7EEFEE8DED}" destId="{47260020-3F57-4696-9D15-A5FB7EF9C534}" srcOrd="0" destOrd="0" presId="urn:microsoft.com/office/officeart/2005/8/layout/list1"/>
    <dgm:cxn modelId="{704BC287-6BB5-47F1-B1FE-6BF719520412}" type="presParOf" srcId="{BC18E5E9-5759-44C9-8473-BE7EEFEE8DED}" destId="{8E870457-87FB-4F45-9C47-0A0F2AAA84CB}" srcOrd="1" destOrd="0" presId="urn:microsoft.com/office/officeart/2005/8/layout/list1"/>
    <dgm:cxn modelId="{A3AD161A-FA55-49D6-9C7E-D523DE22DD17}" type="presParOf" srcId="{08B141BA-4C58-4916-9948-CF825B9DE07D}" destId="{5C9CAB10-CE7E-45C7-8AD6-C1255B8FC5BF}" srcOrd="9" destOrd="0" presId="urn:microsoft.com/office/officeart/2005/8/layout/list1"/>
    <dgm:cxn modelId="{8525512B-BD09-49C7-87CA-E9F6CC9CC3E7}" type="presParOf" srcId="{08B141BA-4C58-4916-9948-CF825B9DE07D}" destId="{2C9B32AF-AF25-4070-B758-28B598F61A5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46842-223E-4EEE-8A9C-4DEDB1145A73}">
      <dsp:nvSpPr>
        <dsp:cNvPr id="0" name=""/>
        <dsp:cNvSpPr/>
      </dsp:nvSpPr>
      <dsp:spPr>
        <a:xfrm>
          <a:off x="0" y="471333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1076A-585E-4D8E-B8E7-EAFC188A7A86}">
      <dsp:nvSpPr>
        <dsp:cNvPr id="0" name=""/>
        <dsp:cNvSpPr/>
      </dsp:nvSpPr>
      <dsp:spPr>
        <a:xfrm>
          <a:off x="442390" y="407321"/>
          <a:ext cx="7344745" cy="77341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координации совместной деятельности по подготовке специалистов с высшим образованием в области экономики строительства;</a:t>
          </a:r>
          <a:endParaRPr lang="zu-ZA" sz="1800" kern="1200" dirty="0">
            <a:solidFill>
              <a:schemeClr val="tx1"/>
            </a:solidFill>
          </a:endParaRPr>
        </a:p>
      </dsp:txBody>
      <dsp:txXfrm>
        <a:off x="480145" y="445076"/>
        <a:ext cx="7269235" cy="697900"/>
      </dsp:txXfrm>
    </dsp:sp>
    <dsp:sp modelId="{8514281A-5B03-46D7-B3C8-180B4DCB7DDF}">
      <dsp:nvSpPr>
        <dsp:cNvPr id="0" name=""/>
        <dsp:cNvSpPr/>
      </dsp:nvSpPr>
      <dsp:spPr>
        <a:xfrm>
          <a:off x="0" y="1514613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5BCEE-A336-49DB-9BFD-3869FDB5CC1D}">
      <dsp:nvSpPr>
        <dsp:cNvPr id="0" name=""/>
        <dsp:cNvSpPr/>
      </dsp:nvSpPr>
      <dsp:spPr>
        <a:xfrm>
          <a:off x="411480" y="1509874"/>
          <a:ext cx="7570911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повышения эффективности учебной и научно-исследовательской работы;</a:t>
          </a:r>
          <a:endParaRPr lang="zu-ZA" sz="1800" kern="1200" dirty="0">
            <a:solidFill>
              <a:schemeClr val="tx1"/>
            </a:solidFill>
          </a:endParaRPr>
        </a:p>
      </dsp:txBody>
      <dsp:txXfrm>
        <a:off x="444624" y="1543018"/>
        <a:ext cx="7504623" cy="612672"/>
      </dsp:txXfrm>
    </dsp:sp>
    <dsp:sp modelId="{6FFC1764-B4D0-4DA3-9E6A-84C79C893375}">
      <dsp:nvSpPr>
        <dsp:cNvPr id="0" name=""/>
        <dsp:cNvSpPr/>
      </dsp:nvSpPr>
      <dsp:spPr>
        <a:xfrm>
          <a:off x="0" y="2557893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707D-04DD-43DE-BE59-CC08D4612892}">
      <dsp:nvSpPr>
        <dsp:cNvPr id="0" name=""/>
        <dsp:cNvSpPr/>
      </dsp:nvSpPr>
      <dsp:spPr>
        <a:xfrm>
          <a:off x="514399" y="2517991"/>
          <a:ext cx="7411051" cy="67896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апробирования и использования результатов научных исследований;</a:t>
          </a:r>
          <a:endParaRPr lang="zu-ZA" sz="1800" kern="1200" dirty="0">
            <a:solidFill>
              <a:schemeClr val="tx1"/>
            </a:solidFill>
          </a:endParaRPr>
        </a:p>
      </dsp:txBody>
      <dsp:txXfrm>
        <a:off x="547543" y="2551135"/>
        <a:ext cx="7344763" cy="612672"/>
      </dsp:txXfrm>
    </dsp:sp>
    <dsp:sp modelId="{6B1BB832-3B81-43F7-A110-274910D0513F}">
      <dsp:nvSpPr>
        <dsp:cNvPr id="0" name=""/>
        <dsp:cNvSpPr/>
      </dsp:nvSpPr>
      <dsp:spPr>
        <a:xfrm>
          <a:off x="0" y="3908959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C5AA4-A6ED-4A83-8864-492634569320}">
      <dsp:nvSpPr>
        <dsp:cNvPr id="0" name=""/>
        <dsp:cNvSpPr/>
      </dsp:nvSpPr>
      <dsp:spPr>
        <a:xfrm>
          <a:off x="404246" y="3539216"/>
          <a:ext cx="7821200" cy="986746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- </a:t>
          </a:r>
          <a:r>
            <a:rPr lang="ru-RU" sz="1800" kern="1200" dirty="0" smtClean="0">
              <a:solidFill>
                <a:schemeClr val="tx1"/>
              </a:solidFill>
            </a:rPr>
            <a:t>организации повышения квалификации работников ГО «</a:t>
          </a:r>
          <a:r>
            <a:rPr lang="ru-RU" sz="1800" kern="1200" dirty="0" err="1" smtClean="0">
              <a:solidFill>
                <a:schemeClr val="tx1"/>
              </a:solidFill>
            </a:rPr>
            <a:t>Брестоблсельстрой</a:t>
          </a:r>
          <a:r>
            <a:rPr lang="ru-RU" sz="1800" kern="1200" dirty="0" smtClean="0">
              <a:solidFill>
                <a:schemeClr val="tx1"/>
              </a:solidFill>
            </a:rPr>
            <a:t>» и профессорско-преподавательского состава </a:t>
          </a:r>
          <a:r>
            <a:rPr lang="ru-RU" sz="1800" kern="1200" dirty="0" err="1" smtClean="0">
              <a:solidFill>
                <a:schemeClr val="tx1"/>
              </a:solidFill>
            </a:rPr>
            <a:t>БрГТУ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zu-ZA" sz="1800" kern="1200" dirty="0">
            <a:solidFill>
              <a:schemeClr val="tx1"/>
            </a:solidFill>
          </a:endParaRPr>
        </a:p>
      </dsp:txBody>
      <dsp:txXfrm>
        <a:off x="452415" y="3587385"/>
        <a:ext cx="7724862" cy="890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38D34-F4E5-401F-B9A5-9E3F5D634F6A}">
      <dsp:nvSpPr>
        <dsp:cNvPr id="0" name=""/>
        <dsp:cNvSpPr/>
      </dsp:nvSpPr>
      <dsp:spPr>
        <a:xfrm rot="5400000">
          <a:off x="-274539" y="285924"/>
          <a:ext cx="1585664" cy="1013814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2700" kern="1200" dirty="0"/>
        </a:p>
      </dsp:txBody>
      <dsp:txXfrm rot="-5400000">
        <a:off x="11386" y="506906"/>
        <a:ext cx="1013814" cy="571850"/>
      </dsp:txXfrm>
    </dsp:sp>
    <dsp:sp modelId="{EC2F61F9-1339-48CC-82E8-DEECA857ACC3}">
      <dsp:nvSpPr>
        <dsp:cNvPr id="0" name=""/>
        <dsp:cNvSpPr/>
      </dsp:nvSpPr>
      <dsp:spPr>
        <a:xfrm rot="5400000">
          <a:off x="4054914" y="-3037986"/>
          <a:ext cx="1133586" cy="7215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1. Улучшение качества подготовки специалистов с высшим</a:t>
          </a:r>
          <a:r>
            <a:rPr lang="ru-RU" sz="1600" kern="1200" dirty="0" smtClean="0"/>
            <a:t> </a:t>
          </a:r>
          <a:r>
            <a:rPr lang="zu-ZA" sz="1600" kern="1200" dirty="0" smtClean="0"/>
            <a:t>образованием, обеспечение высокого уровня учебного и научно-исследовательского процесса на основе совместного использования материально-технических, кадровых, финансовых и прочих ресурсов БрГТУ и Г</a:t>
          </a:r>
          <a:r>
            <a:rPr lang="ru-RU" sz="1600" kern="1200" dirty="0" smtClean="0"/>
            <a:t>О</a:t>
          </a:r>
          <a:r>
            <a:rPr lang="zu-ZA" sz="1600" kern="1200" dirty="0" smtClean="0"/>
            <a:t> «Брестоблсельстрой».</a:t>
          </a:r>
          <a:endParaRPr lang="zu-ZA" sz="1600" kern="1200" dirty="0"/>
        </a:p>
      </dsp:txBody>
      <dsp:txXfrm rot="-5400000">
        <a:off x="1013815" y="58450"/>
        <a:ext cx="7160448" cy="1022912"/>
      </dsp:txXfrm>
    </dsp:sp>
    <dsp:sp modelId="{4EAD755C-C372-4F82-894A-EE3112D6D6BB}">
      <dsp:nvSpPr>
        <dsp:cNvPr id="0" name=""/>
        <dsp:cNvSpPr/>
      </dsp:nvSpPr>
      <dsp:spPr>
        <a:xfrm rot="5400000">
          <a:off x="-217246" y="1855868"/>
          <a:ext cx="1448306" cy="1013814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2700" kern="1200" dirty="0"/>
        </a:p>
      </dsp:txBody>
      <dsp:txXfrm rot="-5400000">
        <a:off x="0" y="2145529"/>
        <a:ext cx="1013814" cy="434492"/>
      </dsp:txXfrm>
    </dsp:sp>
    <dsp:sp modelId="{7E66ECD2-7028-4685-8017-9F8CD55E96D7}">
      <dsp:nvSpPr>
        <dsp:cNvPr id="0" name=""/>
        <dsp:cNvSpPr/>
      </dsp:nvSpPr>
      <dsp:spPr>
        <a:xfrm rot="5400000">
          <a:off x="3957159" y="-1498569"/>
          <a:ext cx="1329095" cy="7215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2. Организация производственной и других видов практик студентов (в соответствии с Положением о производственной практике студентов учреждения образования «Брестский государственный технический университет») в подразделениях Г</a:t>
          </a:r>
          <a:r>
            <a:rPr lang="ru-RU" sz="1600" kern="1200" dirty="0" smtClean="0"/>
            <a:t>О</a:t>
          </a:r>
          <a:r>
            <a:rPr lang="zu-ZA" sz="1600" kern="1200" dirty="0" smtClean="0"/>
            <a:t> «Брестоблсельстрой» по согласованным темам и программам практик студентов при возможности с оплатой труда в установленном порядке.</a:t>
          </a:r>
          <a:endParaRPr lang="zu-ZA" sz="1600" kern="1200" dirty="0"/>
        </a:p>
      </dsp:txBody>
      <dsp:txXfrm rot="-5400000">
        <a:off x="1013815" y="1509656"/>
        <a:ext cx="7150904" cy="1199333"/>
      </dsp:txXfrm>
    </dsp:sp>
    <dsp:sp modelId="{89B5EF4A-82A7-46B3-9420-9AB229D9CED6}">
      <dsp:nvSpPr>
        <dsp:cNvPr id="0" name=""/>
        <dsp:cNvSpPr/>
      </dsp:nvSpPr>
      <dsp:spPr>
        <a:xfrm rot="5400000">
          <a:off x="-217246" y="3291788"/>
          <a:ext cx="1448306" cy="1013814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2700" kern="1200" dirty="0"/>
        </a:p>
      </dsp:txBody>
      <dsp:txXfrm rot="-5400000">
        <a:off x="0" y="3581449"/>
        <a:ext cx="1013814" cy="434492"/>
      </dsp:txXfrm>
    </dsp:sp>
    <dsp:sp modelId="{78969824-F930-443C-945C-253E4C384384}">
      <dsp:nvSpPr>
        <dsp:cNvPr id="0" name=""/>
        <dsp:cNvSpPr/>
      </dsp:nvSpPr>
      <dsp:spPr>
        <a:xfrm rot="5400000">
          <a:off x="3991977" y="-62650"/>
          <a:ext cx="1259460" cy="7215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3. Обеспечение единства учебного, научного и производственного процессов в ходе практического и теоретического обучения студентов (чтения лекционных курсов и проведения практических занятий), выполнения курсовых и дипломных работ.</a:t>
          </a:r>
          <a:endParaRPr lang="zu-ZA" sz="1600" kern="1200" dirty="0"/>
        </a:p>
      </dsp:txBody>
      <dsp:txXfrm rot="-5400000">
        <a:off x="1013815" y="2976994"/>
        <a:ext cx="7154303" cy="1136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38BDA-1CA5-4025-936B-377B788F9B9A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573596"/>
        <a:ext cx="1146297" cy="491270"/>
      </dsp:txXfrm>
    </dsp:sp>
    <dsp:sp modelId="{D7E7B28B-CC12-469A-A453-4C875E518EF1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800" kern="1200" dirty="0" smtClean="0"/>
            <a:t>4. Организация повышения квалификации работников предприятия и научно-педагогических кадров университета.</a:t>
          </a:r>
          <a:endParaRPr lang="zu-ZA" sz="1800" kern="1200" dirty="0"/>
        </a:p>
      </dsp:txBody>
      <dsp:txXfrm rot="-5400000">
        <a:off x="1146298" y="52408"/>
        <a:ext cx="7031341" cy="960496"/>
      </dsp:txXfrm>
    </dsp:sp>
    <dsp:sp modelId="{D9D7912B-2936-4D90-AF99-38CE5EB3E43B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2017346"/>
        <a:ext cx="1146297" cy="491270"/>
      </dsp:txXfrm>
    </dsp:sp>
    <dsp:sp modelId="{0CCEC050-B0EE-4F0D-B208-C869A8AE6768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800" kern="1200" dirty="0" smtClean="0"/>
            <a:t>5. Взаимопомощь в информационно-библиографическом обеспечении учебного и производственного процессов.</a:t>
          </a:r>
          <a:endParaRPr lang="zu-ZA" sz="1800" kern="1200" dirty="0"/>
        </a:p>
      </dsp:txBody>
      <dsp:txXfrm rot="-5400000">
        <a:off x="1146298" y="1496158"/>
        <a:ext cx="7031341" cy="960496"/>
      </dsp:txXfrm>
    </dsp:sp>
    <dsp:sp modelId="{69A7F0F2-95D9-434E-A130-135F41643E22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3461096"/>
        <a:ext cx="1146297" cy="491270"/>
      </dsp:txXfrm>
    </dsp:sp>
    <dsp:sp modelId="{FFFA6E0C-BAF4-4CA3-AAAD-87594099C43A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800" kern="1200" dirty="0" smtClean="0"/>
            <a:t>6. Привлечение для учебной и практической работы со студентами в установленном порядке высококвалифицированных специалистов предприятия.</a:t>
          </a:r>
          <a:endParaRPr lang="zu-ZA" sz="18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CB932-2F56-42A8-8C7F-C733A51FEB74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573596"/>
        <a:ext cx="1146297" cy="491270"/>
      </dsp:txXfrm>
    </dsp:sp>
    <dsp:sp modelId="{F80221EF-C470-46DE-9BCA-5B13D378AF67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7. Совместное выполнение научно-исследовательской работы по важнейшим научно-экономическим и производственным проблемам, связанным с экономической и инновационной деятельностью Г</a:t>
          </a:r>
          <a:r>
            <a:rPr lang="ru-RU" sz="1600" kern="1200" dirty="0" smtClean="0"/>
            <a:t>О </a:t>
          </a:r>
          <a:r>
            <a:rPr lang="zu-ZA" sz="1600" kern="1200" dirty="0" smtClean="0"/>
            <a:t>«Брестоблсельстрой».</a:t>
          </a:r>
          <a:endParaRPr lang="zu-ZA" sz="1600" kern="1200" dirty="0"/>
        </a:p>
      </dsp:txBody>
      <dsp:txXfrm rot="-5400000">
        <a:off x="1146298" y="52408"/>
        <a:ext cx="7031341" cy="960496"/>
      </dsp:txXfrm>
    </dsp:sp>
    <dsp:sp modelId="{588DF7FE-7D34-4876-84FC-63010D11935C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2017346"/>
        <a:ext cx="1146297" cy="491270"/>
      </dsp:txXfrm>
    </dsp:sp>
    <dsp:sp modelId="{D955B20E-8ED4-4963-A55F-796EEFAD9EE5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8. Организация работы преподавателей кафедры по трудовому соглашению в период их стажировки на объединении и во время руководства производственной практики.</a:t>
          </a:r>
          <a:endParaRPr lang="zu-ZA" sz="1600" kern="1200" dirty="0"/>
        </a:p>
      </dsp:txBody>
      <dsp:txXfrm rot="-5400000">
        <a:off x="1146298" y="1496158"/>
        <a:ext cx="7031341" cy="960496"/>
      </dsp:txXfrm>
    </dsp:sp>
    <dsp:sp modelId="{48CB2246-1023-4193-8D88-1F5C4890F944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u-ZA" sz="3100" kern="1200" dirty="0"/>
        </a:p>
      </dsp:txBody>
      <dsp:txXfrm rot="-5400000">
        <a:off x="1" y="3461096"/>
        <a:ext cx="1146297" cy="491270"/>
      </dsp:txXfrm>
    </dsp:sp>
    <dsp:sp modelId="{F32FD3E9-D159-4CD7-805B-93936256A9D4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u-ZA" sz="1600" kern="1200" dirty="0" smtClean="0"/>
            <a:t>9. Подготовка специалистов по заказам Г</a:t>
          </a:r>
          <a:r>
            <a:rPr lang="ru-RU" sz="1600" kern="1200" dirty="0" smtClean="0"/>
            <a:t>О</a:t>
          </a:r>
          <a:r>
            <a:rPr lang="zu-ZA" sz="1600" kern="1200" dirty="0" smtClean="0"/>
            <a:t> «Брестоблсельстрой».</a:t>
          </a:r>
          <a:endParaRPr lang="zu-ZA" sz="16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CC6-5939-4CB9-9FCE-7654E17FCD90}">
      <dsp:nvSpPr>
        <dsp:cNvPr id="0" name=""/>
        <dsp:cNvSpPr/>
      </dsp:nvSpPr>
      <dsp:spPr>
        <a:xfrm>
          <a:off x="0" y="943497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8B1DF-A08D-4522-985C-8E4F8BEC046A}">
      <dsp:nvSpPr>
        <dsp:cNvPr id="0" name=""/>
        <dsp:cNvSpPr/>
      </dsp:nvSpPr>
      <dsp:spPr>
        <a:xfrm>
          <a:off x="370385" y="386145"/>
          <a:ext cx="5534381" cy="1154621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Вузовская студенческая  научно-исследовательская конференция в рамках «Недели науки» </a:t>
          </a:r>
          <a:endParaRPr lang="zu-ZA" sz="2000" kern="1200" dirty="0">
            <a:solidFill>
              <a:schemeClr val="tx1"/>
            </a:solidFill>
          </a:endParaRPr>
        </a:p>
      </dsp:txBody>
      <dsp:txXfrm>
        <a:off x="426749" y="442509"/>
        <a:ext cx="5421653" cy="1041893"/>
      </dsp:txXfrm>
    </dsp:sp>
    <dsp:sp modelId="{A2E7FAA1-DE41-4EA8-BBF6-4BC8EF4944FF}">
      <dsp:nvSpPr>
        <dsp:cNvPr id="0" name=""/>
        <dsp:cNvSpPr/>
      </dsp:nvSpPr>
      <dsp:spPr>
        <a:xfrm>
          <a:off x="0" y="2322233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EED33-3FCF-4B13-B090-92FCDA84A099}">
      <dsp:nvSpPr>
        <dsp:cNvPr id="0" name=""/>
        <dsp:cNvSpPr/>
      </dsp:nvSpPr>
      <dsp:spPr>
        <a:xfrm>
          <a:off x="442390" y="1903154"/>
          <a:ext cx="5472568" cy="1077775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Вузовская конференция по результатам практик</a:t>
          </a:r>
          <a:endParaRPr lang="zu-ZA" sz="2000" kern="1200" dirty="0">
            <a:solidFill>
              <a:schemeClr val="tx1"/>
            </a:solidFill>
          </a:endParaRPr>
        </a:p>
      </dsp:txBody>
      <dsp:txXfrm>
        <a:off x="495003" y="1955767"/>
        <a:ext cx="5367342" cy="972549"/>
      </dsp:txXfrm>
    </dsp:sp>
    <dsp:sp modelId="{F07AE179-4D6E-41B3-A5FE-F75AC865C195}">
      <dsp:nvSpPr>
        <dsp:cNvPr id="0" name=""/>
        <dsp:cNvSpPr/>
      </dsp:nvSpPr>
      <dsp:spPr>
        <a:xfrm>
          <a:off x="0" y="3977847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C7F71-2F01-4BB9-B85C-EC9858AB3649}">
      <dsp:nvSpPr>
        <dsp:cNvPr id="0" name=""/>
        <dsp:cNvSpPr/>
      </dsp:nvSpPr>
      <dsp:spPr>
        <a:xfrm>
          <a:off x="411078" y="3171308"/>
          <a:ext cx="5467051" cy="135465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Кафедральная курсовая конференция для специальности " Экономика и управление на предприятии» </a:t>
          </a:r>
          <a:endParaRPr lang="zu-ZA" sz="2000" kern="1200" dirty="0">
            <a:solidFill>
              <a:schemeClr val="tx1"/>
            </a:solidFill>
          </a:endParaRPr>
        </a:p>
      </dsp:txBody>
      <dsp:txXfrm>
        <a:off x="477207" y="3237437"/>
        <a:ext cx="5334793" cy="1222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A6093-41AB-4B59-9A53-747C2FACAE22}">
      <dsp:nvSpPr>
        <dsp:cNvPr id="0" name=""/>
        <dsp:cNvSpPr/>
      </dsp:nvSpPr>
      <dsp:spPr>
        <a:xfrm>
          <a:off x="0" y="682901"/>
          <a:ext cx="8229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F3AC5-CC61-42CC-BB89-0DBEE19832CF}">
      <dsp:nvSpPr>
        <dsp:cNvPr id="0" name=""/>
        <dsp:cNvSpPr/>
      </dsp:nvSpPr>
      <dsp:spPr>
        <a:xfrm>
          <a:off x="411480" y="334605"/>
          <a:ext cx="5760720" cy="979693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Студенческая олимпиада «Путь к успеху»</a:t>
          </a:r>
          <a:endParaRPr lang="zu-ZA" sz="2000" kern="1200" dirty="0">
            <a:solidFill>
              <a:schemeClr val="tx1"/>
            </a:solidFill>
          </a:endParaRPr>
        </a:p>
      </dsp:txBody>
      <dsp:txXfrm>
        <a:off x="459305" y="382430"/>
        <a:ext cx="5665070" cy="884043"/>
      </dsp:txXfrm>
    </dsp:sp>
    <dsp:sp modelId="{BF73DC75-6D29-4D5D-9BF0-0668AEC6089B}">
      <dsp:nvSpPr>
        <dsp:cNvPr id="0" name=""/>
        <dsp:cNvSpPr/>
      </dsp:nvSpPr>
      <dsp:spPr>
        <a:xfrm>
          <a:off x="0" y="1948640"/>
          <a:ext cx="417643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AC72E-12F2-46C0-9819-18B567C211BA}">
      <dsp:nvSpPr>
        <dsp:cNvPr id="0" name=""/>
        <dsp:cNvSpPr/>
      </dsp:nvSpPr>
      <dsp:spPr>
        <a:xfrm>
          <a:off x="411480" y="1732837"/>
          <a:ext cx="5760720" cy="885578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Конкурс студенческих бизнес идей </a:t>
          </a:r>
          <a:endParaRPr lang="zu-ZA" sz="2000" kern="1200" dirty="0">
            <a:solidFill>
              <a:schemeClr val="tx1"/>
            </a:solidFill>
          </a:endParaRPr>
        </a:p>
      </dsp:txBody>
      <dsp:txXfrm>
        <a:off x="454710" y="1776067"/>
        <a:ext cx="5674260" cy="799118"/>
      </dsp:txXfrm>
    </dsp:sp>
    <dsp:sp modelId="{2C9B32AF-AF25-4070-B758-28B598F61A56}">
      <dsp:nvSpPr>
        <dsp:cNvPr id="0" name=""/>
        <dsp:cNvSpPr/>
      </dsp:nvSpPr>
      <dsp:spPr>
        <a:xfrm>
          <a:off x="0" y="3863714"/>
          <a:ext cx="82296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70457-87FB-4F45-9C47-0A0F2AAA84CB}">
      <dsp:nvSpPr>
        <dsp:cNvPr id="0" name=""/>
        <dsp:cNvSpPr/>
      </dsp:nvSpPr>
      <dsp:spPr>
        <a:xfrm>
          <a:off x="411480" y="2991048"/>
          <a:ext cx="5760720" cy="153491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0" kern="1200" dirty="0" smtClean="0">
              <a:solidFill>
                <a:schemeClr val="tx1"/>
              </a:solidFill>
            </a:rPr>
            <a:t>По результатам научных исследований публикуются статьи и готовятся работы для участия в международных и республиканских конкурсах научных работ</a:t>
          </a:r>
          <a:endParaRPr lang="zu-ZA" sz="2000" i="0" kern="1200" dirty="0">
            <a:solidFill>
              <a:schemeClr val="tx1"/>
            </a:solidFill>
          </a:endParaRPr>
        </a:p>
      </dsp:txBody>
      <dsp:txXfrm>
        <a:off x="486408" y="3065976"/>
        <a:ext cx="5610864" cy="138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A90963E-105C-49F8-9FB7-B4023BFA9793}" type="datetimeFigureOut">
              <a:rPr lang="ru-RU"/>
              <a:pPr>
                <a:defRPr/>
              </a:pPr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FEBA06-EFBD-493C-9404-369D505E0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28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u-Z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EBA06-EFBD-493C-9404-369D505E0E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1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zu-Z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564B5-3189-4DC1-822D-3A83AEDFC972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DE769-A82B-43BD-87B5-4C52995AC4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6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525FEE-8E2C-487A-B110-88CC13572022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FAE81-4B68-4A13-AFBF-24F2CAF3A8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0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7F9E6B-B077-430D-A3A4-E905AD5DD5C5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B697A-BA7C-4654-8FBE-D8CCF9F9E3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5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752F3-31E6-442C-9407-3E819C3A5F05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8FE2E-1D08-4062-A9C0-FE27645AD6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2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52E61-A64A-404E-8F2B-3A2522670F0B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54A53-D692-43C4-8DBA-D0AC711875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6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3FA35-88FE-4604-BAEC-8A3B011D7AD1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F8433-BFC5-43A2-9E09-4BB38238EE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2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F362E8-542B-4917-AB10-A67FF2CD3DCA}" type="datetime1">
              <a:rPr lang="ru-RU" smtClean="0"/>
              <a:t>20.01.2023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40003-58A1-464E-BAD7-FB7E613442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4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3870CD-60A6-42C9-8B77-A97B39E84416}" type="datetime1">
              <a:rPr lang="ru-RU" smtClean="0"/>
              <a:t>20.01.2023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20FA3-4731-4712-99CC-65E8CD899C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03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095B33-E22E-47BE-BA86-3C2D88DE50D7}" type="datetime1">
              <a:rPr lang="ru-RU" smtClean="0"/>
              <a:t>20.01.2023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E09B4-D15C-47E0-B8CC-BADA1B5C0E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65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5A991-FA1C-437C-971E-3CA082867D79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44500-EB22-4167-A9EF-B3555BA0A7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0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u-Z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BDBEF8-FF53-478D-BDB8-F4A94E6F501F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961BF-3BD0-4EB0-906E-C9098A2A28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28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zu-Z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zu-Z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F5D6C-69F4-408A-952D-FC975D0C9199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4F29E4-12CA-427A-93D0-71D5D83E71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9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u-Z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im@bstu.b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mailto:garchuk_im@mail.ru" TargetMode="External"/><Relationship Id="rId4" Type="http://schemas.openxmlformats.org/officeDocument/2006/relationships/hyperlink" Target="https://man.bstu.b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ybrest.by/upload/iblock/22b/22b96115074b17d96bbed1e5f7a337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0368"/>
            <a:ext cx="2087885" cy="209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https://im0-tub-by.yandex.net/i?id=bc6b04f0c2aaa513a724fa499a959259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720368"/>
            <a:ext cx="1637333" cy="209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Минус 4"/>
          <p:cNvSpPr/>
          <p:nvPr/>
        </p:nvSpPr>
        <p:spPr>
          <a:xfrm>
            <a:off x="5129213" y="1341438"/>
            <a:ext cx="720725" cy="714375"/>
          </a:xfrm>
          <a:prstGeom prst="mathMinu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люс 5"/>
          <p:cNvSpPr/>
          <p:nvPr/>
        </p:nvSpPr>
        <p:spPr>
          <a:xfrm>
            <a:off x="2366963" y="1427163"/>
            <a:ext cx="765175" cy="792162"/>
          </a:xfrm>
          <a:prstGeom prst="mathPlus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Минус 8"/>
          <p:cNvSpPr/>
          <p:nvPr/>
        </p:nvSpPr>
        <p:spPr>
          <a:xfrm>
            <a:off x="5129213" y="1601788"/>
            <a:ext cx="720725" cy="636587"/>
          </a:xfrm>
          <a:prstGeom prst="mathMinu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44513"/>
            <a:ext cx="32940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" name="Прямоугольник 1054"/>
          <p:cNvSpPr/>
          <p:nvPr/>
        </p:nvSpPr>
        <p:spPr>
          <a:xfrm>
            <a:off x="6843713" y="1846263"/>
            <a:ext cx="1203325" cy="492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9" name="Picture 12" descr="http://rmnt.net/images/2014/03/ecostro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835150"/>
            <a:ext cx="1203325" cy="503238"/>
          </a:xfrm>
          <a:prstGeom prst="rect">
            <a:avLst/>
          </a:prstGeom>
          <a:solidFill>
            <a:srgbClr val="0B6126"/>
          </a:solidFill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60476" y="3212976"/>
            <a:ext cx="9083524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Кафедра менеджмента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</a:rPr>
              <a:t>Учебно-научно-производственное объединение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B6126"/>
                </a:solidFill>
                <a:latin typeface="+mn-lt"/>
              </a:rPr>
              <a:t>«ЭКОСТРОЙ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B6126"/>
                </a:solidFill>
                <a:latin typeface="+mn-lt"/>
              </a:rPr>
              <a:t>»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60" y="5661248"/>
            <a:ext cx="1092233" cy="9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u-ZA" b="1" i="1" dirty="0">
                <a:solidFill>
                  <a:srgbClr val="002060"/>
                </a:solidFill>
              </a:rPr>
              <a:t>Основные задачи деятельности УНПО «ЭКОСТРОЙ»</a:t>
            </a:r>
            <a:endParaRPr lang="zu-Z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8310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90587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8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u-ZA" b="1" i="1" dirty="0">
                <a:solidFill>
                  <a:srgbClr val="002060"/>
                </a:solidFill>
              </a:rPr>
              <a:t>Основные задачи деятельности УНПО «ЭКОСТРОЙ»</a:t>
            </a:r>
            <a:endParaRPr lang="zu-Z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9894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20080" cy="84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99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39" y="1196752"/>
            <a:ext cx="2606326" cy="174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610744" cy="116205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zu-ZA" sz="2200" i="1" dirty="0" smtClean="0">
                <a:solidFill>
                  <a:srgbClr val="002060"/>
                </a:solidFill>
              </a:rPr>
              <a:t>Согласно утвержденной программы постоянно реализуются следующие мероприятия:</a:t>
            </a:r>
            <a:endParaRPr lang="zu-ZA" sz="22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3600400" cy="4608512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/>
              <a:t>- </a:t>
            </a:r>
            <a:r>
              <a:rPr lang="zu-ZA" sz="1600" dirty="0" smtClean="0"/>
              <a:t>формирование </a:t>
            </a:r>
            <a:r>
              <a:rPr lang="zu-ZA" sz="1600" dirty="0"/>
              <a:t>тематики и баз практики дипломного проектирования, отражающей научно-производственные интересы  </a:t>
            </a:r>
            <a:r>
              <a:rPr lang="zu-ZA" sz="1600" dirty="0" smtClean="0"/>
              <a:t>Г</a:t>
            </a:r>
            <a:r>
              <a:rPr lang="ru-RU" sz="1600" dirty="0" smtClean="0"/>
              <a:t>О </a:t>
            </a:r>
            <a:r>
              <a:rPr lang="zu-ZA" sz="1600" dirty="0" smtClean="0"/>
              <a:t>«Брестоблсельстрой»;</a:t>
            </a:r>
            <a:endParaRPr lang="zu-ZA" sz="1600" dirty="0"/>
          </a:p>
          <a:p>
            <a:r>
              <a:rPr lang="ru-RU" sz="1600" dirty="0" smtClean="0"/>
              <a:t>- </a:t>
            </a:r>
            <a:r>
              <a:rPr lang="zu-ZA" sz="1600" dirty="0" smtClean="0"/>
              <a:t>формирование </a:t>
            </a:r>
            <a:r>
              <a:rPr lang="zu-ZA" sz="1600" dirty="0"/>
              <a:t>списка предприятий </a:t>
            </a:r>
            <a:r>
              <a:rPr lang="zu-ZA" sz="1600" dirty="0" smtClean="0"/>
              <a:t>Г</a:t>
            </a:r>
            <a:r>
              <a:rPr lang="ru-RU" sz="1600" dirty="0" smtClean="0"/>
              <a:t>О</a:t>
            </a:r>
            <a:r>
              <a:rPr lang="zu-ZA" sz="1600" dirty="0" smtClean="0"/>
              <a:t> </a:t>
            </a:r>
            <a:r>
              <a:rPr lang="zu-ZA" sz="1600" dirty="0"/>
              <a:t>– баз ознакомительной и производственной практики;</a:t>
            </a:r>
          </a:p>
          <a:p>
            <a:pPr lvl="0"/>
            <a:r>
              <a:rPr lang="ru-RU" sz="1600" dirty="0" smtClean="0"/>
              <a:t>- </a:t>
            </a:r>
            <a:r>
              <a:rPr lang="zu-ZA" sz="1600" dirty="0" smtClean="0"/>
              <a:t>консультации </a:t>
            </a:r>
            <a:r>
              <a:rPr lang="zu-ZA" sz="1600" dirty="0"/>
              <a:t>дипломных работ, выполняемых по материалам подразделений </a:t>
            </a:r>
            <a:r>
              <a:rPr lang="zu-ZA" sz="1600" dirty="0" smtClean="0"/>
              <a:t>Г</a:t>
            </a:r>
            <a:r>
              <a:rPr lang="ru-RU" sz="1600" dirty="0" smtClean="0"/>
              <a:t>О</a:t>
            </a:r>
            <a:r>
              <a:rPr lang="zu-ZA" sz="1600" dirty="0" smtClean="0"/>
              <a:t>;</a:t>
            </a:r>
            <a:endParaRPr lang="zu-ZA" sz="1600" dirty="0"/>
          </a:p>
          <a:p>
            <a:pPr lvl="0"/>
            <a:r>
              <a:rPr lang="ru-RU" sz="1600" dirty="0" smtClean="0"/>
              <a:t>- </a:t>
            </a:r>
            <a:r>
              <a:rPr lang="zu-ZA" sz="1600" dirty="0" smtClean="0"/>
              <a:t>руководство </a:t>
            </a:r>
            <a:r>
              <a:rPr lang="zu-ZA" sz="1600" dirty="0"/>
              <a:t>ознакомительными и производственными практиками на предприятиях </a:t>
            </a:r>
            <a:r>
              <a:rPr lang="zu-ZA" sz="1600" dirty="0" smtClean="0"/>
              <a:t>Г</a:t>
            </a:r>
            <a:r>
              <a:rPr lang="ru-RU" sz="1600" dirty="0" smtClean="0"/>
              <a:t>О</a:t>
            </a:r>
            <a:r>
              <a:rPr lang="zu-ZA" sz="1600" dirty="0" smtClean="0"/>
              <a:t>;</a:t>
            </a:r>
            <a:endParaRPr lang="zu-ZA" sz="1600" dirty="0"/>
          </a:p>
          <a:p>
            <a:pPr lvl="0"/>
            <a:r>
              <a:rPr lang="ru-RU" sz="1600" dirty="0" smtClean="0"/>
              <a:t>- </a:t>
            </a:r>
            <a:r>
              <a:rPr lang="zu-ZA" sz="1600" dirty="0" smtClean="0"/>
              <a:t>рецензирование </a:t>
            </a:r>
            <a:r>
              <a:rPr lang="zu-ZA" sz="1600" dirty="0"/>
              <a:t>дипломных работ;</a:t>
            </a:r>
          </a:p>
          <a:p>
            <a:endParaRPr lang="zu-ZA" sz="16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84742"/>
            <a:ext cx="25050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2533732" cy="277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6341"/>
            <a:ext cx="2952328" cy="21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4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48" y="3174862"/>
            <a:ext cx="3544940" cy="250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98776" cy="1162050"/>
          </a:xfrm>
        </p:spPr>
        <p:txBody>
          <a:bodyPr>
            <a:normAutofit fontScale="90000"/>
          </a:bodyPr>
          <a:lstStyle/>
          <a:p>
            <a:r>
              <a:rPr lang="zu-ZA" i="1" dirty="0">
                <a:solidFill>
                  <a:srgbClr val="002060"/>
                </a:solidFill>
              </a:rPr>
              <a:t>Согласно утвержденной программы постоянно реализуются следующие мероприятия:</a:t>
            </a:r>
            <a:endParaRPr lang="zu-Z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4464496" cy="501823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1900" dirty="0" smtClean="0"/>
              <a:t>- </a:t>
            </a:r>
            <a:r>
              <a:rPr lang="zu-ZA" sz="1900" dirty="0" smtClean="0"/>
              <a:t>участие </a:t>
            </a:r>
            <a:r>
              <a:rPr lang="zu-ZA" sz="1900" dirty="0"/>
              <a:t>в работе государственных экзаменационных комиссий в качестве Председателя и членов;</a:t>
            </a:r>
          </a:p>
          <a:p>
            <a:pPr lvl="0"/>
            <a:r>
              <a:rPr lang="ru-RU" sz="1900" dirty="0" smtClean="0"/>
              <a:t>- </a:t>
            </a:r>
            <a:r>
              <a:rPr lang="zu-ZA" sz="1900" dirty="0" smtClean="0"/>
              <a:t>проведение </a:t>
            </a:r>
            <a:r>
              <a:rPr lang="zu-ZA" sz="1900" dirty="0"/>
              <a:t>аудиторных занятий со студентами по актуальным практическим вопросам экономики, организации, управления и технологии строительства;</a:t>
            </a:r>
          </a:p>
          <a:p>
            <a:pPr lvl="0"/>
            <a:r>
              <a:rPr lang="ru-RU" sz="1900" dirty="0" smtClean="0"/>
              <a:t>- </a:t>
            </a:r>
            <a:r>
              <a:rPr lang="zu-ZA" sz="1900" dirty="0" smtClean="0"/>
              <a:t>чтение </a:t>
            </a:r>
            <a:r>
              <a:rPr lang="zu-ZA" sz="1900" dirty="0"/>
              <a:t>лекций для работников </a:t>
            </a:r>
            <a:r>
              <a:rPr lang="zu-ZA" sz="1900" dirty="0" smtClean="0"/>
              <a:t>Г</a:t>
            </a:r>
            <a:r>
              <a:rPr lang="ru-RU" sz="1900" dirty="0" smtClean="0"/>
              <a:t>О</a:t>
            </a:r>
            <a:r>
              <a:rPr lang="zu-ZA" sz="1900" dirty="0" smtClean="0"/>
              <a:t> «Брестоблсельстрой</a:t>
            </a:r>
            <a:r>
              <a:rPr lang="zu-ZA" sz="1900" dirty="0"/>
              <a:t>» по актуальным  вопросам экономики, организации, управления строительством, управления качеством строительной продукции;</a:t>
            </a:r>
          </a:p>
          <a:p>
            <a:pPr lvl="0"/>
            <a:r>
              <a:rPr lang="ru-RU" sz="1900" dirty="0" smtClean="0"/>
              <a:t>- </a:t>
            </a:r>
            <a:r>
              <a:rPr lang="zu-ZA" sz="1900" dirty="0" smtClean="0"/>
              <a:t>издание совместных научно-методических разработок</a:t>
            </a:r>
            <a:r>
              <a:rPr lang="ru-RU" sz="1900" dirty="0" smtClean="0"/>
              <a:t>;</a:t>
            </a:r>
            <a:endParaRPr lang="zu-ZA" sz="1900" dirty="0" smtClean="0"/>
          </a:p>
          <a:p>
            <a:pPr lvl="0"/>
            <a:r>
              <a:rPr lang="ru-RU" sz="1900" dirty="0" smtClean="0"/>
              <a:t>- публикации </a:t>
            </a:r>
            <a:r>
              <a:rPr lang="ru-RU" sz="1900" dirty="0"/>
              <a:t>тезисов и статей в сборниках материалов международных научно-практических конференций;</a:t>
            </a:r>
          </a:p>
          <a:p>
            <a:pPr lvl="0"/>
            <a:r>
              <a:rPr lang="ru-RU" sz="1900" dirty="0" smtClean="0"/>
              <a:t>- представление </a:t>
            </a:r>
            <a:r>
              <a:rPr lang="ru-RU" sz="1900" dirty="0"/>
              <a:t>работ для участия в республиканском конкурсе научно-исследовательских работ.</a:t>
            </a:r>
          </a:p>
          <a:p>
            <a:endParaRPr lang="zu-Z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0031"/>
            <a:ext cx="1292026" cy="27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692696"/>
            <a:ext cx="2288635" cy="202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48880"/>
            <a:ext cx="1827695" cy="233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25074"/>
            <a:ext cx="1656831" cy="18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9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В рамках деятельности</a:t>
            </a:r>
            <a:r>
              <a:rPr lang="zu-ZA" sz="3600" b="1" i="1" dirty="0">
                <a:solidFill>
                  <a:srgbClr val="002060"/>
                </a:solidFill>
              </a:rPr>
              <a:t>УНПО «ЭКОСТРОЙ</a:t>
            </a:r>
            <a:r>
              <a:rPr lang="zu-ZA" sz="3600" b="1" i="1" dirty="0" smtClean="0">
                <a:solidFill>
                  <a:srgbClr val="002060"/>
                </a:solidFill>
              </a:rPr>
              <a:t>»</a:t>
            </a:r>
            <a:r>
              <a:rPr lang="ru-RU" sz="3600" b="1" i="1" dirty="0" smtClean="0">
                <a:solidFill>
                  <a:srgbClr val="002060"/>
                </a:solidFill>
              </a:rPr>
              <a:t> ежегодно проводят</a:t>
            </a:r>
            <a:endParaRPr lang="zu-ZA" sz="36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9582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52936"/>
            <a:ext cx="2039056" cy="214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2295806" cy="16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71" y="4549330"/>
            <a:ext cx="134328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25" y="2852936"/>
            <a:ext cx="2030413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В рамках деятельности</a:t>
            </a:r>
            <a:r>
              <a:rPr lang="zu-ZA" b="1" i="1" dirty="0">
                <a:solidFill>
                  <a:srgbClr val="002060"/>
                </a:solidFill>
              </a:rPr>
              <a:t>УНПО «ЭКОСТРОЙ»</a:t>
            </a:r>
            <a:r>
              <a:rPr lang="ru-RU" b="1" i="1" dirty="0">
                <a:solidFill>
                  <a:srgbClr val="002060"/>
                </a:solidFill>
              </a:rPr>
              <a:t> ежегодно проводят</a:t>
            </a:r>
            <a:endParaRPr lang="zu-Z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1271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116659"/>
            <a:ext cx="1265238" cy="169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26" y="4581128"/>
            <a:ext cx="1216025" cy="16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26" y="1826563"/>
            <a:ext cx="2052746" cy="102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8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87" y="3815702"/>
            <a:ext cx="3600064" cy="242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62" y="3018053"/>
            <a:ext cx="1796038" cy="239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84178"/>
            <a:ext cx="32686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15599"/>
            <a:ext cx="3287216" cy="231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68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У нас много успехов</a:t>
            </a:r>
            <a:endParaRPr lang="zu-ZA" sz="4000" b="1" i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u-Z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6" y="949191"/>
            <a:ext cx="21176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506">
            <a:off x="2641059" y="1055625"/>
            <a:ext cx="2098977" cy="275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660">
            <a:off x="6338918" y="1263098"/>
            <a:ext cx="2089088" cy="291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351">
            <a:off x="411877" y="3703727"/>
            <a:ext cx="1973885" cy="277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46706"/>
            <a:ext cx="1858625" cy="24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329">
            <a:off x="6137199" y="4513531"/>
            <a:ext cx="1908625" cy="22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891">
            <a:off x="1402077" y="3180663"/>
            <a:ext cx="5092979" cy="126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ДОБРО ПОЖАЛОВАТЬ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Мы с вами на связи </a:t>
            </a:r>
            <a:endParaRPr lang="zu-ZA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484784"/>
            <a:ext cx="7848872" cy="4525963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Контактная информация</a:t>
            </a:r>
            <a:r>
              <a:rPr lang="ru-RU" sz="2000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2000" b="1" dirty="0" smtClean="0"/>
              <a:t>Республика Беларусь, 224017,г.Брест ул.</a:t>
            </a:r>
            <a:r>
              <a:rPr lang="en-US" sz="2000" b="1" dirty="0" smtClean="0"/>
              <a:t> </a:t>
            </a:r>
            <a:r>
              <a:rPr lang="ru-RU" sz="2000" b="1" dirty="0" smtClean="0"/>
              <a:t>Московская 267, корпус 5, ауд. 201</a:t>
            </a:r>
          </a:p>
          <a:p>
            <a:pPr marL="0" indent="0">
              <a:buNone/>
            </a:pPr>
            <a:r>
              <a:rPr lang="en-US" sz="2000" b="1" dirty="0" smtClean="0"/>
              <a:t>E-mail </a:t>
            </a:r>
            <a:r>
              <a:rPr lang="ru-RU" sz="2000" b="1" dirty="0" smtClean="0"/>
              <a:t>кафедры менеджмента: </a:t>
            </a:r>
            <a:r>
              <a:rPr lang="zu-ZA" sz="2000" b="1" dirty="0" smtClean="0">
                <a:hlinkClick r:id="rId3"/>
              </a:rPr>
              <a:t>mim@bstu.by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Сайт кафедры менеджмента: </a:t>
            </a:r>
            <a:r>
              <a:rPr lang="zu-ZA" sz="2000" b="1" dirty="0" smtClean="0">
                <a:hlinkClick r:id="rId4"/>
              </a:rPr>
              <a:t>https</a:t>
            </a:r>
            <a:r>
              <a:rPr lang="zu-ZA" sz="2000" b="1" dirty="0">
                <a:hlinkClick r:id="rId4"/>
              </a:rPr>
              <a:t>://</a:t>
            </a:r>
            <a:r>
              <a:rPr lang="zu-ZA" sz="2000" b="1" dirty="0" smtClean="0">
                <a:hlinkClick r:id="rId4"/>
              </a:rPr>
              <a:t>man.bstu.by</a:t>
            </a:r>
            <a:endParaRPr lang="ru-RU" sz="2000" b="1" dirty="0" smtClean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 smtClean="0"/>
              <a:t>Зав. кафедры менеджмента</a:t>
            </a:r>
          </a:p>
          <a:p>
            <a:pPr marL="0" indent="0">
              <a:buNone/>
            </a:pPr>
            <a:r>
              <a:rPr lang="ru-RU" sz="2000" b="1" dirty="0" err="1" smtClean="0"/>
              <a:t>Гарчук</a:t>
            </a:r>
            <a:r>
              <a:rPr lang="ru-RU" sz="2000" b="1" dirty="0" smtClean="0"/>
              <a:t> Инна Максимовна</a:t>
            </a:r>
          </a:p>
          <a:p>
            <a:pPr marL="0" indent="0">
              <a:buNone/>
            </a:pPr>
            <a:r>
              <a:rPr lang="en-US" sz="2000" b="1" dirty="0" smtClean="0"/>
              <a:t>E-mail</a:t>
            </a:r>
            <a:r>
              <a:rPr lang="ru-RU" sz="2000" b="1" dirty="0" smtClean="0"/>
              <a:t> </a:t>
            </a:r>
            <a:r>
              <a:rPr lang="en-US" sz="2000" b="1" dirty="0" smtClean="0">
                <a:hlinkClick r:id="rId5"/>
              </a:rPr>
              <a:t>garchuk_im@mail.ru</a:t>
            </a:r>
            <a:endParaRPr lang="ru-RU" sz="2000" b="1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dirty="0" smtClean="0"/>
          </a:p>
          <a:p>
            <a:endParaRPr lang="zu-Z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smtClean="0"/>
              <a:t>www.man.bstu.by</a:t>
            </a:r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636912"/>
            <a:ext cx="2521769" cy="297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2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ybrest.by/upload/iblock/22b/22b96115074b17d96bbed1e5f7a337c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721"/>
            <a:ext cx="1583829" cy="159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67744" cy="199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im0-tub-by.yandex.net/i?id=bc6b04f0c2aaa513a724fa499a959259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35" y="329634"/>
            <a:ext cx="305386" cy="39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2420888"/>
            <a:ext cx="7623270" cy="3749794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/>
              <a:t>              </a:t>
            </a:r>
            <a:r>
              <a:rPr lang="zu-ZA" sz="2400" b="1" i="1" dirty="0" smtClean="0"/>
              <a:t>Учебное </a:t>
            </a:r>
            <a:r>
              <a:rPr lang="zu-ZA" sz="2400" b="1" i="1" dirty="0"/>
              <a:t>научно-производственное объединение «ЭКО</a:t>
            </a:r>
            <a:r>
              <a:rPr lang="zu-ZA" sz="2400" b="1" i="1" cap="all" dirty="0"/>
              <a:t>СТРОЙ</a:t>
            </a:r>
            <a:r>
              <a:rPr lang="zu-ZA" sz="2400" b="1" i="1" dirty="0"/>
              <a:t>» </a:t>
            </a:r>
            <a:r>
              <a:rPr lang="zu-ZA" sz="2400" dirty="0" smtClean="0"/>
              <a:t>создано </a:t>
            </a:r>
            <a:r>
              <a:rPr lang="zu-ZA" sz="2400" dirty="0"/>
              <a:t>совместным решением руководства Брестского государственного технического университета (БрГТУ) и Государственного производственного проектно-строительного унитарного предприятия «Объединение Брестоблсельстрой» (ГППСУП) </a:t>
            </a:r>
            <a:r>
              <a:rPr lang="zu-ZA" sz="2400" b="1" i="1" dirty="0"/>
              <a:t>на базе кафедры менеджмента БрГТУ 10 декабря 2007 г</a:t>
            </a:r>
            <a:r>
              <a:rPr lang="zu-ZA" sz="2400" b="1" i="1" dirty="0" smtClean="0"/>
              <a:t>.</a:t>
            </a:r>
            <a:endParaRPr lang="ru-RU" sz="2400" b="1" i="1" dirty="0" smtClean="0"/>
          </a:p>
          <a:p>
            <a:endParaRPr lang="ru-RU" sz="2400" b="1" i="1" dirty="0"/>
          </a:p>
          <a:p>
            <a:endParaRPr lang="zu-ZA" sz="2400" b="1" i="1" dirty="0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59" y="871307"/>
            <a:ext cx="1201737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3848" y="623731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0004"/>
            <a:ext cx="1725613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6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3313" y="2492896"/>
            <a:ext cx="5587005" cy="3768427"/>
          </a:xfrm>
        </p:spPr>
        <p:txBody>
          <a:bodyPr/>
          <a:lstStyle/>
          <a:p>
            <a:r>
              <a:rPr lang="ru-RU" b="1" i="1" dirty="0"/>
              <a:t>Основатель </a:t>
            </a:r>
            <a:r>
              <a:rPr lang="ru-RU" b="1" i="1" dirty="0" smtClean="0"/>
              <a:t>Учебного  научно-производственного объединение</a:t>
            </a:r>
            <a:r>
              <a:rPr lang="ru-RU" b="1" i="1" dirty="0"/>
              <a:t> «ЭКОСТРОЙ» </a:t>
            </a:r>
            <a:endParaRPr lang="ru-RU" b="1" i="1" dirty="0" smtClean="0"/>
          </a:p>
          <a:p>
            <a:pPr marL="0" indent="0" algn="ctr">
              <a:buNone/>
            </a:pPr>
            <a:r>
              <a:rPr lang="ru-RU" dirty="0" smtClean="0"/>
              <a:t> профессор, доктор </a:t>
            </a:r>
            <a:r>
              <a:rPr lang="ru-RU" dirty="0"/>
              <a:t>технических </a:t>
            </a:r>
            <a:r>
              <a:rPr lang="ru-RU" dirty="0" smtClean="0"/>
              <a:t>наук</a:t>
            </a:r>
          </a:p>
          <a:p>
            <a:pPr marL="0" indent="0" algn="ctr">
              <a:buNone/>
            </a:pPr>
            <a:r>
              <a:rPr lang="ru-RU" dirty="0" smtClean="0"/>
              <a:t>Юрий Николаевич </a:t>
            </a:r>
            <a:r>
              <a:rPr lang="ru-RU" dirty="0" err="1" smtClean="0"/>
              <a:t>Павлючук</a:t>
            </a:r>
            <a:endParaRPr lang="zu-Z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052"/>
            <a:ext cx="1728192" cy="203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2387"/>
            <a:ext cx="1889601" cy="190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21145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9"/>
            <a:ext cx="34106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0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164" y="2623833"/>
            <a:ext cx="7927287" cy="4209331"/>
          </a:xfrm>
        </p:spPr>
        <p:txBody>
          <a:bodyPr>
            <a:normAutofit/>
          </a:bodyPr>
          <a:lstStyle/>
          <a:p>
            <a:pPr algn="just"/>
            <a:r>
              <a:rPr lang="zu-ZA" sz="2800" dirty="0"/>
              <a:t>В состав УНПО «ЭКОСТРОЙ» включаются кафедра менеджмента, экономические службы </a:t>
            </a:r>
            <a:r>
              <a:rPr lang="ru-RU" sz="2800" dirty="0" smtClean="0"/>
              <a:t>                                 ГО</a:t>
            </a:r>
            <a:r>
              <a:rPr lang="zu-ZA" sz="2800" dirty="0" smtClean="0"/>
              <a:t> </a:t>
            </a:r>
            <a:r>
              <a:rPr lang="zu-ZA" sz="2800" dirty="0" smtClean="0"/>
              <a:t>«Брестоблсельстрой</a:t>
            </a:r>
            <a:r>
              <a:rPr lang="zu-ZA" sz="2800" dirty="0"/>
              <a:t>», совместные научно-производственные и студенческие коллективы, работающие по общим для БрГТУ и объединения программам и планам</a:t>
            </a:r>
            <a:r>
              <a:rPr lang="zu-ZA" sz="2800" dirty="0" smtClean="0"/>
              <a:t>.</a:t>
            </a:r>
            <a:r>
              <a:rPr lang="ru-RU" sz="2800" dirty="0" smtClean="0"/>
              <a:t>  </a:t>
            </a:r>
            <a:endParaRPr lang="zu-ZA" sz="28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12164"/>
            <a:ext cx="3578908" cy="13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mybrest.by/upload/iblock/22b/22b96115074b17d96bbed1e5f7a337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20" y="61139"/>
            <a:ext cx="2085262" cy="20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052"/>
            <a:ext cx="1728192" cy="203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352928" cy="42093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/>
              <a:t>Деятельность учебно-научно-производственного объединения «ЭКОСТРОЙ» регулируется руководством </a:t>
            </a:r>
            <a:r>
              <a:rPr lang="ru-RU" sz="2600" dirty="0" err="1" smtClean="0"/>
              <a:t>БрГТУ</a:t>
            </a:r>
            <a:r>
              <a:rPr lang="ru-RU" sz="2600" dirty="0" smtClean="0"/>
              <a:t> и ГО «</a:t>
            </a:r>
            <a:r>
              <a:rPr lang="ru-RU" sz="2600" dirty="0" err="1" smtClean="0"/>
              <a:t>Брестоблсельстрой</a:t>
            </a:r>
            <a:r>
              <a:rPr lang="ru-RU" sz="2600" dirty="0" smtClean="0"/>
              <a:t>».</a:t>
            </a:r>
            <a:endParaRPr lang="en-US" sz="2600" dirty="0" smtClean="0"/>
          </a:p>
          <a:p>
            <a:endParaRPr lang="ru-RU" sz="2600" dirty="0" smtClean="0"/>
          </a:p>
          <a:p>
            <a:pPr algn="just"/>
            <a:r>
              <a:rPr lang="ru-RU" sz="2600" dirty="0" smtClean="0"/>
              <a:t>УНПО «ЭКОСТРОЙ» в своей деятельности руководствуется действующим законодательством Республики Беларусь, а также положениями локальных правовых актов сторон, разработанных с учетом конкретных особенностей работы этого объединения.</a:t>
            </a:r>
          </a:p>
          <a:p>
            <a:endParaRPr lang="zu-Z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638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0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692696"/>
            <a:ext cx="5853336" cy="720080"/>
          </a:xfrm>
        </p:spPr>
        <p:txBody>
          <a:bodyPr>
            <a:normAutofit fontScale="90000"/>
          </a:bodyPr>
          <a:lstStyle/>
          <a:p>
            <a:r>
              <a:rPr lang="ru-RU" sz="2700" b="1" i="1" dirty="0"/>
              <a:t>УНПО «ЭКОСТРОЙ» является одной из форм интеграции образования, науки и производства и предназначено для:</a:t>
            </a:r>
            <a:r>
              <a:rPr lang="zu-ZA" b="1" i="1" dirty="0"/>
              <a:t/>
            </a:r>
            <a:br>
              <a:rPr lang="zu-ZA" b="1" i="1" dirty="0"/>
            </a:br>
            <a:endParaRPr lang="zu-ZA" b="1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2973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2520279" cy="95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628800"/>
            <a:ext cx="4834880" cy="46805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Состав </a:t>
            </a:r>
            <a:r>
              <a:rPr lang="ru-RU" b="1" i="1" dirty="0"/>
              <a:t>учебно-научно-производственного объединения (УНПО) «ЭКОСТРОЙ» </a:t>
            </a:r>
            <a:endParaRPr lang="ru-RU" b="1" i="1" dirty="0" smtClean="0"/>
          </a:p>
          <a:p>
            <a:pPr marL="0" indent="0">
              <a:buNone/>
            </a:pPr>
            <a:endParaRPr lang="zu-ZA" sz="2900" dirty="0"/>
          </a:p>
          <a:p>
            <a:pPr marL="0" indent="0">
              <a:buNone/>
            </a:pPr>
            <a:r>
              <a:rPr lang="ru-RU" sz="3400" dirty="0"/>
              <a:t>Состав от университета профессорско-преподавательский состав:</a:t>
            </a:r>
            <a:endParaRPr lang="zu-ZA" sz="3400" dirty="0"/>
          </a:p>
          <a:p>
            <a:r>
              <a:rPr lang="ru-RU" sz="3400" dirty="0"/>
              <a:t>1. </a:t>
            </a:r>
            <a:r>
              <a:rPr lang="ru-RU" sz="3400" dirty="0" err="1"/>
              <a:t>Шалобыта</a:t>
            </a:r>
            <a:r>
              <a:rPr lang="ru-RU" sz="3400" dirty="0"/>
              <a:t> Н.Н. - проректор по научной работе.</a:t>
            </a:r>
            <a:endParaRPr lang="zu-ZA" sz="3400" dirty="0"/>
          </a:p>
          <a:p>
            <a:r>
              <a:rPr lang="ru-RU" sz="3400" dirty="0"/>
              <a:t>2. </a:t>
            </a:r>
            <a:r>
              <a:rPr lang="ru-RU" sz="3400" dirty="0" err="1"/>
              <a:t>Гарчук</a:t>
            </a:r>
            <a:r>
              <a:rPr lang="ru-RU" sz="3400" dirty="0"/>
              <a:t> И.М. - заведующий кафедрой менеджмента, к.э.н</a:t>
            </a:r>
            <a:r>
              <a:rPr lang="ru-RU" sz="3400" dirty="0" smtClean="0"/>
              <a:t>.</a:t>
            </a:r>
            <a:endParaRPr lang="zu-ZA" sz="3400" dirty="0"/>
          </a:p>
          <a:p>
            <a:r>
              <a:rPr lang="ru-RU" sz="3400" dirty="0"/>
              <a:t>3. </a:t>
            </a:r>
            <a:r>
              <a:rPr lang="ru-RU" sz="3400" dirty="0" err="1"/>
              <a:t>Павлючук</a:t>
            </a:r>
            <a:r>
              <a:rPr lang="ru-RU" sz="3400" dirty="0"/>
              <a:t> Ю.Н. - профессор, д.т.н.</a:t>
            </a:r>
            <a:endParaRPr lang="zu-ZA" sz="3400" dirty="0"/>
          </a:p>
          <a:p>
            <a:r>
              <a:rPr lang="ru-RU" sz="3400" dirty="0"/>
              <a:t>4. </a:t>
            </a:r>
            <a:r>
              <a:rPr lang="ru-RU" sz="3400" dirty="0" err="1"/>
              <a:t>Радчук</a:t>
            </a:r>
            <a:r>
              <a:rPr lang="ru-RU" sz="3400" dirty="0"/>
              <a:t> А.П. - доцент, к.т.н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5. </a:t>
            </a:r>
            <a:r>
              <a:rPr lang="ru-RU" sz="3400" dirty="0" err="1" smtClean="0"/>
              <a:t>Мишкова</a:t>
            </a:r>
            <a:r>
              <a:rPr lang="ru-RU" sz="3400" dirty="0" smtClean="0"/>
              <a:t> М.П., доцент, к.э.н.</a:t>
            </a:r>
            <a:endParaRPr lang="zu-ZA" sz="3400" dirty="0"/>
          </a:p>
          <a:p>
            <a:r>
              <a:rPr lang="ru-RU" sz="3400" dirty="0"/>
              <a:t>5. Носко Н.В. - </a:t>
            </a:r>
            <a:r>
              <a:rPr lang="ru-RU" sz="3400" dirty="0" err="1"/>
              <a:t>ст</a:t>
            </a:r>
            <a:r>
              <a:rPr lang="be-BY" sz="3400" dirty="0"/>
              <a:t>арш</a:t>
            </a:r>
            <a:r>
              <a:rPr lang="ru-RU" sz="3400" dirty="0" err="1"/>
              <a:t>ий</a:t>
            </a:r>
            <a:r>
              <a:rPr lang="ru-RU" sz="3400" dirty="0"/>
              <a:t> преподаватель</a:t>
            </a:r>
            <a:endParaRPr lang="zu-ZA" sz="3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25147"/>
            <a:ext cx="1735734" cy="18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029165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Руководитель</a:t>
            </a:r>
            <a:r>
              <a:rPr lang="ru-RU" b="1" dirty="0"/>
              <a:t> </a:t>
            </a:r>
            <a:r>
              <a:rPr lang="ru-RU" dirty="0"/>
              <a:t> учебно-научно-производственного объединения «ЭКОСТРОЙ» заведующая кафедрой менеджмента, к.э.н</a:t>
            </a:r>
            <a:r>
              <a:rPr lang="ru-RU" dirty="0" smtClean="0"/>
              <a:t>. </a:t>
            </a:r>
            <a:r>
              <a:rPr lang="ru-RU" dirty="0" err="1"/>
              <a:t>И.М.Гарчук</a:t>
            </a:r>
            <a:r>
              <a:rPr lang="ru-RU" dirty="0"/>
              <a:t>.</a:t>
            </a:r>
            <a:endParaRPr lang="zu-Z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552728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0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2989441"/>
            <a:ext cx="6499506" cy="3607911"/>
          </a:xfrm>
        </p:spPr>
        <p:txBody>
          <a:bodyPr>
            <a:normAutofit/>
          </a:bodyPr>
          <a:lstStyle/>
          <a:p>
            <a:r>
              <a:rPr lang="ru-RU" sz="2600" b="1" i="1" dirty="0"/>
              <a:t>Состав от предприятия:</a:t>
            </a:r>
            <a:endParaRPr lang="zu-ZA" sz="2600" dirty="0"/>
          </a:p>
          <a:p>
            <a:r>
              <a:rPr lang="ru-RU" sz="2600" dirty="0" smtClean="0"/>
              <a:t> </a:t>
            </a:r>
            <a:r>
              <a:rPr lang="ru-RU" sz="2600" dirty="0" err="1"/>
              <a:t>Шкута</a:t>
            </a:r>
            <a:r>
              <a:rPr lang="ru-RU" sz="2600" dirty="0"/>
              <a:t> Татьяна Петровна </a:t>
            </a:r>
            <a:r>
              <a:rPr lang="ru-RU" sz="2600" dirty="0" smtClean="0"/>
              <a:t>– начальник финансово-экономического отдела ГО «</a:t>
            </a:r>
            <a:r>
              <a:rPr lang="ru-RU" sz="2600" dirty="0" err="1" smtClean="0"/>
              <a:t>Брестоблсельстрой</a:t>
            </a:r>
            <a:r>
              <a:rPr lang="ru-RU" sz="2600" dirty="0"/>
              <a:t>». </a:t>
            </a:r>
            <a:endParaRPr lang="zu-ZA" sz="2600" dirty="0"/>
          </a:p>
          <a:p>
            <a:r>
              <a:rPr lang="ru-RU" sz="2600" dirty="0" smtClean="0"/>
              <a:t> </a:t>
            </a:r>
            <a:r>
              <a:rPr lang="ru-RU" sz="2600" dirty="0" err="1" smtClean="0"/>
              <a:t>Бритун</a:t>
            </a:r>
            <a:r>
              <a:rPr lang="ru-RU" sz="2600" dirty="0" smtClean="0"/>
              <a:t> Оксана Евгеньевна – главный    бухгалтер объединенной профсоюзной организации </a:t>
            </a:r>
            <a:r>
              <a:rPr lang="ru-RU" sz="2600" dirty="0"/>
              <a:t>ГО «</a:t>
            </a:r>
            <a:r>
              <a:rPr lang="ru-RU" sz="2600" dirty="0" err="1" smtClean="0"/>
              <a:t>Брестоблсельстрой</a:t>
            </a:r>
            <a:r>
              <a:rPr lang="ru-RU" sz="2600" dirty="0" smtClean="0"/>
              <a:t>»</a:t>
            </a:r>
            <a:endParaRPr lang="zu-ZA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8" y="188640"/>
            <a:ext cx="5300836" cy="180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634"/>
            <a:ext cx="2016224" cy="23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9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zu-ZA" dirty="0"/>
              <a:t/>
            </a:r>
            <a:br>
              <a:rPr lang="zu-ZA" dirty="0"/>
            </a:br>
            <a:r>
              <a:rPr lang="zu-ZA" b="1" i="1" dirty="0">
                <a:solidFill>
                  <a:srgbClr val="002060"/>
                </a:solidFill>
              </a:rPr>
              <a:t>Основные задачи деятельности УНПО «ЭКОСТРОЙ»</a:t>
            </a:r>
            <a:r>
              <a:rPr lang="zu-ZA" dirty="0"/>
              <a:t/>
            </a:r>
            <a:br>
              <a:rPr lang="zu-ZA" dirty="0"/>
            </a:br>
            <a:endParaRPr lang="zu-Z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521980"/>
              </p:ext>
            </p:extLst>
          </p:nvPr>
        </p:nvGraphicFramePr>
        <p:xfrm>
          <a:off x="467544" y="177281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u-ZA" dirty="0" smtClean="0">
                <a:solidFill>
                  <a:schemeClr val="tx1"/>
                </a:solidFill>
              </a:rPr>
              <a:t>www.man.bstu.by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4" y="725361"/>
            <a:ext cx="887585" cy="104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3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700</Words>
  <Application>Microsoft Office PowerPoint</Application>
  <PresentationFormat>Экран (4:3)</PresentationFormat>
  <Paragraphs>91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УНПО «ЭКОСТРОЙ» является одной из форм интеграции образования, науки и производства и предназначено для: </vt:lpstr>
      <vt:lpstr>Презентация PowerPoint</vt:lpstr>
      <vt:lpstr>Презентация PowerPoint</vt:lpstr>
      <vt:lpstr>  Основные задачи деятельности УНПО «ЭКОСТРОЙ» </vt:lpstr>
      <vt:lpstr>Основные задачи деятельности УНПО «ЭКОСТРОЙ»</vt:lpstr>
      <vt:lpstr>Основные задачи деятельности УНПО «ЭКОСТРОЙ»</vt:lpstr>
      <vt:lpstr>    Согласно утвержденной программы постоянно реализуются следующие мероприятия:</vt:lpstr>
      <vt:lpstr>Согласно утвержденной программы постоянно реализуются следующие мероприятия:</vt:lpstr>
      <vt:lpstr>В рамках деятельностиУНПО «ЭКОСТРОЙ» ежегодно проводят</vt:lpstr>
      <vt:lpstr>В рамках деятельностиУНПО «ЭКОСТРОЙ» ежегодно проводят</vt:lpstr>
      <vt:lpstr>У нас много успехов</vt:lpstr>
      <vt:lpstr>ДОБРО ПОЖАЛОВАТЬ  Мы с вами на связи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61</cp:revision>
  <dcterms:created xsi:type="dcterms:W3CDTF">2018-05-24T15:54:45Z</dcterms:created>
  <dcterms:modified xsi:type="dcterms:W3CDTF">2023-01-20T09:27:33Z</dcterms:modified>
</cp:coreProperties>
</file>